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4"/>
  </p:notesMasterIdLst>
  <p:sldIdLst>
    <p:sldId id="256" r:id="rId2"/>
    <p:sldId id="259" r:id="rId3"/>
    <p:sldId id="258" r:id="rId4"/>
    <p:sldId id="268" r:id="rId5"/>
    <p:sldId id="267" r:id="rId6"/>
    <p:sldId id="264" r:id="rId7"/>
    <p:sldId id="260" r:id="rId8"/>
    <p:sldId id="263" r:id="rId9"/>
    <p:sldId id="277" r:id="rId10"/>
    <p:sldId id="272" r:id="rId11"/>
    <p:sldId id="274" r:id="rId12"/>
    <p:sldId id="276" r:id="rId13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DM Sans" pitchFamily="2" charset="0"/>
      <p:regular r:id="rId20"/>
      <p:bold r:id="rId21"/>
      <p:italic r:id="rId22"/>
      <p:boldItalic r:id="rId23"/>
    </p:embeddedFont>
    <p:embeddedFont>
      <p:font typeface="Oswald" panose="00000500000000000000" pitchFamily="2" charset="0"/>
      <p:regular r:id="rId24"/>
      <p:bold r:id="rId25"/>
    </p:embeddedFont>
    <p:embeddedFont>
      <p:font typeface="Oswald ExtraLight" panose="00000300000000000000" pitchFamily="2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01">
          <p15:clr>
            <a:srgbClr val="9AA0A6"/>
          </p15:clr>
        </p15:guide>
        <p15:guide id="2" orient="horz" pos="733">
          <p15:clr>
            <a:srgbClr val="9AA0A6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0BB5"/>
    <a:srgbClr val="080442"/>
    <a:srgbClr val="0B055B"/>
    <a:srgbClr val="2736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0D4EA1-A6C4-4A18-95E5-79A2564AE83B}" v="98" dt="2022-06-10T05:30:20.625"/>
  </p1510:revLst>
</p1510:revInfo>
</file>

<file path=ppt/tableStyles.xml><?xml version="1.0" encoding="utf-8"?>
<a:tblStyleLst xmlns:a="http://schemas.openxmlformats.org/drawingml/2006/main" def="{52A72861-C7E7-4745-97EA-C9DFBE6A432B}">
  <a:tblStyle styleId="{52A72861-C7E7-4745-97EA-C9DFBE6A43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81" autoAdjust="0"/>
  </p:normalViewPr>
  <p:slideViewPr>
    <p:cSldViewPr snapToGrid="0">
      <p:cViewPr varScale="1">
        <p:scale>
          <a:sx n="84" d="100"/>
          <a:sy n="84" d="100"/>
        </p:scale>
        <p:origin x="270" y="198"/>
      </p:cViewPr>
      <p:guideLst>
        <p:guide orient="horz" pos="601"/>
        <p:guide orient="horz" pos="73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9" name="Google Shape;2279;g10e91f73e27_0_18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0" name="Google Shape;2280;g10e91f73e27_0_18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g10e998051d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5" name="Google Shape;2295;g10e998051d1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0e91f73e27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0e91f73e27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6087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0e91f73e27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0e91f73e27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e91f73e2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0e91f73e2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8" name="Google Shape;2148;g10d7ae03d4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9" name="Google Shape;2149;g10d7ae03d4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0e91f73e27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0e91f73e27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0e91f73e27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10e91f73e27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0e84aac6d0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0e84aac6d0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0d7ae03d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0d7ae03d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0d7ae03d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0d7ae03d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0003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accent5"/>
            </a:gs>
            <a:gs pos="48000">
              <a:schemeClr val="accent4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967650"/>
            <a:ext cx="3972000" cy="30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5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995250"/>
            <a:ext cx="43590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5400000">
            <a:off x="7002555" y="-662466"/>
            <a:ext cx="1673084" cy="3614193"/>
            <a:chOff x="7350442" y="2608992"/>
            <a:chExt cx="777239" cy="1673160"/>
          </a:xfrm>
        </p:grpSpPr>
        <p:sp>
          <p:nvSpPr>
            <p:cNvPr id="12" name="Google Shape;12;p2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BLANK_1_1_1_2_1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_1_1_1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>
            <a:spLocks noGrp="1"/>
          </p:cNvSpPr>
          <p:nvPr>
            <p:ph type="title"/>
          </p:nvPr>
        </p:nvSpPr>
        <p:spPr>
          <a:xfrm>
            <a:off x="1495425" y="1599975"/>
            <a:ext cx="1322100" cy="36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subTitle" idx="1"/>
          </p:nvPr>
        </p:nvSpPr>
        <p:spPr>
          <a:xfrm>
            <a:off x="1495425" y="2003850"/>
            <a:ext cx="13221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49" name="Google Shape;149;p21"/>
          <p:cNvSpPr txBox="1">
            <a:spLocks noGrp="1"/>
          </p:cNvSpPr>
          <p:nvPr>
            <p:ph type="title" idx="2"/>
          </p:nvPr>
        </p:nvSpPr>
        <p:spPr>
          <a:xfrm>
            <a:off x="4211550" y="1599975"/>
            <a:ext cx="1322100" cy="36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subTitle" idx="3"/>
          </p:nvPr>
        </p:nvSpPr>
        <p:spPr>
          <a:xfrm>
            <a:off x="4211550" y="2003850"/>
            <a:ext cx="13221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51" name="Google Shape;151;p21"/>
          <p:cNvSpPr txBox="1">
            <a:spLocks noGrp="1"/>
          </p:cNvSpPr>
          <p:nvPr>
            <p:ph type="title" idx="4"/>
          </p:nvPr>
        </p:nvSpPr>
        <p:spPr>
          <a:xfrm>
            <a:off x="1495425" y="3329975"/>
            <a:ext cx="1322100" cy="36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52" name="Google Shape;152;p21"/>
          <p:cNvSpPr txBox="1">
            <a:spLocks noGrp="1"/>
          </p:cNvSpPr>
          <p:nvPr>
            <p:ph type="subTitle" idx="5"/>
          </p:nvPr>
        </p:nvSpPr>
        <p:spPr>
          <a:xfrm>
            <a:off x="1495425" y="3733325"/>
            <a:ext cx="1322100" cy="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53" name="Google Shape;153;p21"/>
          <p:cNvSpPr txBox="1">
            <a:spLocks noGrp="1"/>
          </p:cNvSpPr>
          <p:nvPr>
            <p:ph type="title" idx="6"/>
          </p:nvPr>
        </p:nvSpPr>
        <p:spPr>
          <a:xfrm>
            <a:off x="4211550" y="3329974"/>
            <a:ext cx="1322100" cy="36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54" name="Google Shape;154;p21"/>
          <p:cNvSpPr txBox="1">
            <a:spLocks noGrp="1"/>
          </p:cNvSpPr>
          <p:nvPr>
            <p:ph type="subTitle" idx="7"/>
          </p:nvPr>
        </p:nvSpPr>
        <p:spPr>
          <a:xfrm>
            <a:off x="4211550" y="3733375"/>
            <a:ext cx="1322100" cy="6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55" name="Google Shape;155;p21"/>
          <p:cNvSpPr txBox="1">
            <a:spLocks noGrp="1"/>
          </p:cNvSpPr>
          <p:nvPr>
            <p:ph type="title" idx="8"/>
          </p:nvPr>
        </p:nvSpPr>
        <p:spPr>
          <a:xfrm>
            <a:off x="6927550" y="1599975"/>
            <a:ext cx="1322100" cy="36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56" name="Google Shape;156;p21"/>
          <p:cNvSpPr txBox="1">
            <a:spLocks noGrp="1"/>
          </p:cNvSpPr>
          <p:nvPr>
            <p:ph type="subTitle" idx="9"/>
          </p:nvPr>
        </p:nvSpPr>
        <p:spPr>
          <a:xfrm>
            <a:off x="6927675" y="2003838"/>
            <a:ext cx="13221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57" name="Google Shape;157;p21"/>
          <p:cNvSpPr txBox="1">
            <a:spLocks noGrp="1"/>
          </p:cNvSpPr>
          <p:nvPr>
            <p:ph type="title" idx="13"/>
          </p:nvPr>
        </p:nvSpPr>
        <p:spPr>
          <a:xfrm>
            <a:off x="6927675" y="3329974"/>
            <a:ext cx="1322100" cy="36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58" name="Google Shape;158;p21"/>
          <p:cNvSpPr txBox="1">
            <a:spLocks noGrp="1"/>
          </p:cNvSpPr>
          <p:nvPr>
            <p:ph type="subTitle" idx="14"/>
          </p:nvPr>
        </p:nvSpPr>
        <p:spPr>
          <a:xfrm>
            <a:off x="6927675" y="3733375"/>
            <a:ext cx="1322100" cy="6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59" name="Google Shape;159;p21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_1_1_1_1">
    <p:bg>
      <p:bgPr>
        <a:gradFill>
          <a:gsLst>
            <a:gs pos="0">
              <a:schemeClr val="accent3"/>
            </a:gs>
            <a:gs pos="44000">
              <a:schemeClr val="accent4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_1_1_1_2">
    <p:bg>
      <p:bgPr>
        <a:gradFill>
          <a:gsLst>
            <a:gs pos="0">
              <a:schemeClr val="accent2"/>
            </a:gs>
            <a:gs pos="36000">
              <a:schemeClr val="accent4"/>
            </a:gs>
            <a:gs pos="100000">
              <a:schemeClr val="accent4"/>
            </a:gs>
          </a:gsLst>
          <a:lin ang="2698631" scaled="0"/>
        </a:gra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>
            <a:spLocks noGrp="1"/>
          </p:cNvSpPr>
          <p:nvPr>
            <p:ph type="subTitle" idx="1"/>
          </p:nvPr>
        </p:nvSpPr>
        <p:spPr>
          <a:xfrm>
            <a:off x="1786775" y="2952775"/>
            <a:ext cx="23865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2"/>
          </p:nvPr>
        </p:nvSpPr>
        <p:spPr>
          <a:xfrm>
            <a:off x="4970850" y="2952775"/>
            <a:ext cx="23865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3"/>
          </p:nvPr>
        </p:nvSpPr>
        <p:spPr>
          <a:xfrm>
            <a:off x="1786625" y="3458825"/>
            <a:ext cx="2386500" cy="11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ubTitle" idx="4"/>
          </p:nvPr>
        </p:nvSpPr>
        <p:spPr>
          <a:xfrm>
            <a:off x="4970855" y="3458825"/>
            <a:ext cx="2386500" cy="11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title"/>
          </p:nvPr>
        </p:nvSpPr>
        <p:spPr>
          <a:xfrm>
            <a:off x="713225" y="539496"/>
            <a:ext cx="77085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109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1713900" y="1458900"/>
            <a:ext cx="5716200" cy="222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9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2916875" y="1499525"/>
            <a:ext cx="3357900" cy="57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ubTitle" idx="1"/>
          </p:nvPr>
        </p:nvSpPr>
        <p:spPr>
          <a:xfrm>
            <a:off x="2916875" y="2308375"/>
            <a:ext cx="3357900" cy="13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536500"/>
            <a:ext cx="5226000" cy="1393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9400">
                <a:solidFill>
                  <a:schemeClr val="accent1"/>
                </a:solidFill>
                <a:latin typeface="Oswald ExtraLight"/>
                <a:ea typeface="Oswald ExtraLight"/>
                <a:cs typeface="Oswald ExtraLight"/>
                <a:sym typeface="Oswald Extra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>
            <a:spLocks noGrp="1"/>
          </p:cNvSpPr>
          <p:nvPr>
            <p:ph type="subTitle" idx="1"/>
          </p:nvPr>
        </p:nvSpPr>
        <p:spPr>
          <a:xfrm>
            <a:off x="6098700" y="3330525"/>
            <a:ext cx="23319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75" name="Google Shape;75;p11"/>
          <p:cNvGrpSpPr/>
          <p:nvPr/>
        </p:nvGrpSpPr>
        <p:grpSpPr>
          <a:xfrm rot="5400000">
            <a:off x="6345490" y="-889971"/>
            <a:ext cx="1764332" cy="3811124"/>
            <a:chOff x="7350442" y="2608992"/>
            <a:chExt cx="777239" cy="1673160"/>
          </a:xfrm>
        </p:grpSpPr>
        <p:sp>
          <p:nvSpPr>
            <p:cNvPr id="76" name="Google Shape;76;p11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1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1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1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1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1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1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1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" name="Google Shape;84;p11"/>
          <p:cNvGrpSpPr/>
          <p:nvPr/>
        </p:nvGrpSpPr>
        <p:grpSpPr>
          <a:xfrm rot="-5400000">
            <a:off x="1007843" y="2135053"/>
            <a:ext cx="1737362" cy="3752898"/>
            <a:chOff x="7350442" y="2608992"/>
            <a:chExt cx="777239" cy="1673160"/>
          </a:xfrm>
        </p:grpSpPr>
        <p:sp>
          <p:nvSpPr>
            <p:cNvPr id="85" name="Google Shape;85;p11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1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1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1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1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1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" name="Google Shape;93;p11"/>
          <p:cNvGrpSpPr/>
          <p:nvPr/>
        </p:nvGrpSpPr>
        <p:grpSpPr>
          <a:xfrm>
            <a:off x="752475" y="981075"/>
            <a:ext cx="1200150" cy="114300"/>
            <a:chOff x="752475" y="981075"/>
            <a:chExt cx="1200150" cy="114300"/>
          </a:xfrm>
        </p:grpSpPr>
        <p:sp>
          <p:nvSpPr>
            <p:cNvPr id="94" name="Google Shape;94;p11"/>
            <p:cNvSpPr/>
            <p:nvPr/>
          </p:nvSpPr>
          <p:spPr>
            <a:xfrm>
              <a:off x="752475" y="981075"/>
              <a:ext cx="114300" cy="114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19050" dir="5400000" algn="bl" rotWithShape="0">
                <a:schemeClr val="accent1">
                  <a:alpha val="6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933450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1"/>
            <p:cNvSpPr/>
            <p:nvPr/>
          </p:nvSpPr>
          <p:spPr>
            <a:xfrm>
              <a:off x="1114425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1295400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1476375" y="981075"/>
              <a:ext cx="114300" cy="1143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00025" dist="19050" dir="5400000" algn="bl" rotWithShape="0">
                <a:schemeClr val="accent1">
                  <a:alpha val="6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1657350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1"/>
            <p:cNvSpPr/>
            <p:nvPr/>
          </p:nvSpPr>
          <p:spPr>
            <a:xfrm>
              <a:off x="1838325" y="981075"/>
              <a:ext cx="114300" cy="114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6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>
            <a:spLocks noGrp="1"/>
          </p:cNvSpPr>
          <p:nvPr>
            <p:ph type="title"/>
          </p:nvPr>
        </p:nvSpPr>
        <p:spPr>
          <a:xfrm>
            <a:off x="1849288" y="1728870"/>
            <a:ext cx="2336400" cy="36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2" hasCustomPrompt="1"/>
          </p:nvPr>
        </p:nvSpPr>
        <p:spPr>
          <a:xfrm>
            <a:off x="695771" y="1749900"/>
            <a:ext cx="867300" cy="80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>
                <a:latin typeface="Oswald ExtraLight"/>
                <a:ea typeface="Oswald ExtraLight"/>
                <a:cs typeface="Oswald ExtraLight"/>
                <a:sym typeface="Oswald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1"/>
          </p:nvPr>
        </p:nvSpPr>
        <p:spPr>
          <a:xfrm>
            <a:off x="1849288" y="2105212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3"/>
          </p:nvPr>
        </p:nvSpPr>
        <p:spPr>
          <a:xfrm>
            <a:off x="6111838" y="1730349"/>
            <a:ext cx="2336400" cy="36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4" hasCustomPrompt="1"/>
          </p:nvPr>
        </p:nvSpPr>
        <p:spPr>
          <a:xfrm>
            <a:off x="4961874" y="1749900"/>
            <a:ext cx="867300" cy="80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>
                <a:latin typeface="Oswald ExtraLight"/>
                <a:ea typeface="Oswald ExtraLight"/>
                <a:cs typeface="Oswald ExtraLight"/>
                <a:sym typeface="Oswald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5"/>
          </p:nvPr>
        </p:nvSpPr>
        <p:spPr>
          <a:xfrm>
            <a:off x="6111838" y="2110350"/>
            <a:ext cx="23364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6"/>
          </p:nvPr>
        </p:nvSpPr>
        <p:spPr>
          <a:xfrm>
            <a:off x="1853038" y="3419068"/>
            <a:ext cx="2336400" cy="36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7" hasCustomPrompt="1"/>
          </p:nvPr>
        </p:nvSpPr>
        <p:spPr>
          <a:xfrm>
            <a:off x="695771" y="3448775"/>
            <a:ext cx="867300" cy="80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>
                <a:latin typeface="Oswald ExtraLight"/>
                <a:ea typeface="Oswald ExtraLight"/>
                <a:cs typeface="Oswald ExtraLight"/>
                <a:sym typeface="Oswald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8"/>
          </p:nvPr>
        </p:nvSpPr>
        <p:spPr>
          <a:xfrm>
            <a:off x="1853038" y="3800225"/>
            <a:ext cx="23364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9"/>
          </p:nvPr>
        </p:nvSpPr>
        <p:spPr>
          <a:xfrm>
            <a:off x="6111838" y="3421989"/>
            <a:ext cx="2336400" cy="36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13" hasCustomPrompt="1"/>
          </p:nvPr>
        </p:nvSpPr>
        <p:spPr>
          <a:xfrm>
            <a:off x="4961874" y="3453772"/>
            <a:ext cx="867300" cy="80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>
                <a:latin typeface="Oswald ExtraLight"/>
                <a:ea typeface="Oswald ExtraLight"/>
                <a:cs typeface="Oswald ExtraLight"/>
                <a:sym typeface="Oswald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4"/>
          </p:nvPr>
        </p:nvSpPr>
        <p:spPr>
          <a:xfrm>
            <a:off x="6111838" y="3797480"/>
            <a:ext cx="23364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15"/>
          </p:nvPr>
        </p:nvSpPr>
        <p:spPr>
          <a:xfrm>
            <a:off x="720000" y="539496"/>
            <a:ext cx="77040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BLANK_1_1_1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"/>
          <p:cNvSpPr txBox="1">
            <a:spLocks noGrp="1"/>
          </p:cNvSpPr>
          <p:nvPr>
            <p:ph type="subTitle" idx="1"/>
          </p:nvPr>
        </p:nvSpPr>
        <p:spPr>
          <a:xfrm>
            <a:off x="5381275" y="3173650"/>
            <a:ext cx="28875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5"/>
            </a:gs>
            <a:gs pos="48000">
              <a:schemeClr val="accent4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496"/>
            <a:ext cx="7708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swald"/>
              <a:buNone/>
              <a:defRPr sz="3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5" r:id="rId5"/>
    <p:sldLayoutId id="2147483657" r:id="rId6"/>
    <p:sldLayoutId id="2147483658" r:id="rId7"/>
    <p:sldLayoutId id="2147483659" r:id="rId8"/>
    <p:sldLayoutId id="2147483660" r:id="rId9"/>
    <p:sldLayoutId id="2147483662" r:id="rId10"/>
    <p:sldLayoutId id="2147483667" r:id="rId11"/>
    <p:sldLayoutId id="2147483671" r:id="rId12"/>
    <p:sldLayoutId id="2147483672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80442"/>
            </a:gs>
            <a:gs pos="45000">
              <a:srgbClr val="2736C9">
                <a:lumMod val="72000"/>
              </a:srgbClr>
            </a:gs>
            <a:gs pos="95000">
              <a:schemeClr val="accent2">
                <a:lumMod val="75000"/>
              </a:schemeClr>
            </a:gs>
          </a:gsLst>
          <a:lin ang="2698631" scaled="0"/>
        </a:gra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>
            <a:spLocks noGrp="1"/>
          </p:cNvSpPr>
          <p:nvPr>
            <p:ph type="ctrTitle"/>
          </p:nvPr>
        </p:nvSpPr>
        <p:spPr>
          <a:xfrm>
            <a:off x="539798" y="950629"/>
            <a:ext cx="3972000" cy="30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ATRIBUIÇÕES</a:t>
            </a:r>
            <a:br>
              <a:rPr lang="en" dirty="0">
                <a:solidFill>
                  <a:schemeClr val="accent1"/>
                </a:solidFill>
              </a:rPr>
            </a:br>
            <a:r>
              <a:rPr lang="en" dirty="0">
                <a:solidFill>
                  <a:schemeClr val="tx1"/>
                </a:solidFill>
              </a:rPr>
              <a:t>DICIPLINARES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30" name="Google Shape;230;p30"/>
          <p:cNvSpPr txBox="1">
            <a:spLocks noGrp="1"/>
          </p:cNvSpPr>
          <p:nvPr>
            <p:ph type="subTitle" idx="1"/>
          </p:nvPr>
        </p:nvSpPr>
        <p:spPr>
          <a:xfrm>
            <a:off x="595364" y="3464144"/>
            <a:ext cx="4359000" cy="11078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Proposta Técnica – APRESENTAÇÃO DO PROJETO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Professor Carlos Veríssimo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24 de junho de 2022</a:t>
            </a:r>
          </a:p>
        </p:txBody>
      </p:sp>
      <p:pic>
        <p:nvPicPr>
          <p:cNvPr id="4" name="Imagem 3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79FA893D-0E32-E7C3-E751-2E31DB7ED64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224131" y="204938"/>
            <a:ext cx="1747888" cy="1110385"/>
          </a:xfrm>
          <a:prstGeom prst="rect">
            <a:avLst/>
          </a:prstGeom>
        </p:spPr>
      </p:pic>
      <p:pic>
        <p:nvPicPr>
          <p:cNvPr id="14" name="Google Shape;2747;p51">
            <a:extLst>
              <a:ext uri="{FF2B5EF4-FFF2-40B4-BE49-F238E27FC236}">
                <a16:creationId xmlns:a16="http://schemas.microsoft.com/office/drawing/2014/main" id="{352DC2A6-06A3-893F-4AEC-ABC9223506B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5223503" y="1544400"/>
            <a:ext cx="2774742" cy="30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5BB4568-071E-A79B-2627-712E14A1D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9688" r="90000">
                        <a14:foregroundMark x1="59062" y1="52188" x2="59062" y2="38594"/>
                        <a14:foregroundMark x1="60313" y1="31250" x2="60313" y2="20156"/>
                        <a14:foregroundMark x1="25781" y1="25000" x2="22031" y2="23906"/>
                        <a14:foregroundMark x1="12188" y1="38594" x2="12188" y2="38594"/>
                        <a14:foregroundMark x1="9688" y1="43594" x2="9688" y2="448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498" y="1544400"/>
            <a:ext cx="1570147" cy="1570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/>
            </a:gs>
            <a:gs pos="48000">
              <a:schemeClr val="accent4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2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2" name="Google Shape;2282;p46"/>
          <p:cNvSpPr txBox="1">
            <a:spLocks noGrp="1"/>
          </p:cNvSpPr>
          <p:nvPr>
            <p:ph type="title"/>
          </p:nvPr>
        </p:nvSpPr>
        <p:spPr>
          <a:xfrm>
            <a:off x="676353" y="-78449"/>
            <a:ext cx="5687575" cy="1393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 dirty="0">
                <a:solidFill>
                  <a:schemeClr val="dk1"/>
                </a:solidFill>
              </a:rPr>
              <a:t>Prototipação - </a:t>
            </a:r>
            <a:r>
              <a:rPr lang="pt-BR" sz="3400" b="1" dirty="0"/>
              <a:t>Telas</a:t>
            </a:r>
            <a:endParaRPr sz="3400" b="1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2F6840A-9074-E94A-C69A-DDA3268F4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226" y="2131782"/>
            <a:ext cx="1052334" cy="2362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BB218285-F36F-FF79-1D45-1FC2C2CBE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349" y="1234366"/>
            <a:ext cx="1476631" cy="32596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14BB7522-61DB-7343-EFCC-05B07F8D2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884" y="432040"/>
            <a:ext cx="1813775" cy="40619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AAF4C998-6391-D51E-5378-9E0F7E59D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580" y="342672"/>
            <a:ext cx="1846751" cy="41513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2282;p46">
            <a:extLst>
              <a:ext uri="{FF2B5EF4-FFF2-40B4-BE49-F238E27FC236}">
                <a16:creationId xmlns:a16="http://schemas.microsoft.com/office/drawing/2014/main" id="{B96A925F-EE28-249F-860A-666338AC604F}"/>
              </a:ext>
            </a:extLst>
          </p:cNvPr>
          <p:cNvSpPr txBox="1">
            <a:spLocks/>
          </p:cNvSpPr>
          <p:nvPr/>
        </p:nvSpPr>
        <p:spPr>
          <a:xfrm>
            <a:off x="263397" y="4444570"/>
            <a:ext cx="2153985" cy="698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swald"/>
              <a:buNone/>
              <a:defRPr sz="9400" b="0" i="0" u="none" strike="noStrike" cap="none">
                <a:solidFill>
                  <a:schemeClr val="accent1"/>
                </a:solidFill>
                <a:latin typeface="Oswald ExtraLight"/>
                <a:ea typeface="Oswald ExtraLight"/>
                <a:cs typeface="Oswald ExtraLight"/>
                <a:sym typeface="Oswald Extra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ebas Neue"/>
              <a:buNone/>
              <a:defRPr sz="9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ebas Neue"/>
              <a:buNone/>
              <a:defRPr sz="9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ebas Neue"/>
              <a:buNone/>
              <a:defRPr sz="9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ebas Neue"/>
              <a:buNone/>
              <a:defRPr sz="9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ebas Neue"/>
              <a:buNone/>
              <a:defRPr sz="9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ebas Neue"/>
              <a:buNone/>
              <a:defRPr sz="9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ebas Neue"/>
              <a:buNone/>
              <a:defRPr sz="9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ebas Neue"/>
              <a:buNone/>
              <a:defRPr sz="9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 sz="3400" b="1" dirty="0">
                <a:solidFill>
                  <a:schemeClr val="dk1"/>
                </a:solidFill>
              </a:rPr>
              <a:t> </a:t>
            </a:r>
            <a:r>
              <a:rPr lang="pt-BR" sz="3400" b="1" dirty="0" err="1">
                <a:solidFill>
                  <a:schemeClr val="tx1"/>
                </a:solidFill>
              </a:rPr>
              <a:t>Splashscreen</a:t>
            </a:r>
            <a:endParaRPr lang="pt-BR" sz="3400" b="1" dirty="0">
              <a:solidFill>
                <a:schemeClr val="tx1"/>
              </a:solidFill>
            </a:endParaRPr>
          </a:p>
        </p:txBody>
      </p:sp>
      <p:sp>
        <p:nvSpPr>
          <p:cNvPr id="9" name="Google Shape;2282;p46">
            <a:extLst>
              <a:ext uri="{FF2B5EF4-FFF2-40B4-BE49-F238E27FC236}">
                <a16:creationId xmlns:a16="http://schemas.microsoft.com/office/drawing/2014/main" id="{4FD6F484-7846-4D5C-C27E-E44E919FC33A}"/>
              </a:ext>
            </a:extLst>
          </p:cNvPr>
          <p:cNvSpPr txBox="1">
            <a:spLocks/>
          </p:cNvSpPr>
          <p:nvPr/>
        </p:nvSpPr>
        <p:spPr>
          <a:xfrm>
            <a:off x="2649760" y="4444571"/>
            <a:ext cx="1180220" cy="698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swald"/>
              <a:buNone/>
              <a:defRPr sz="9400" b="0" i="0" u="none" strike="noStrike" cap="none">
                <a:solidFill>
                  <a:schemeClr val="accent1"/>
                </a:solidFill>
                <a:latin typeface="Oswald ExtraLight"/>
                <a:ea typeface="Oswald ExtraLight"/>
                <a:cs typeface="Oswald ExtraLight"/>
                <a:sym typeface="Oswald Extra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ebas Neue"/>
              <a:buNone/>
              <a:defRPr sz="9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ebas Neue"/>
              <a:buNone/>
              <a:defRPr sz="9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ebas Neue"/>
              <a:buNone/>
              <a:defRPr sz="9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ebas Neue"/>
              <a:buNone/>
              <a:defRPr sz="9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ebas Neue"/>
              <a:buNone/>
              <a:defRPr sz="9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ebas Neue"/>
              <a:buNone/>
              <a:defRPr sz="9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ebas Neue"/>
              <a:buNone/>
              <a:defRPr sz="9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ebas Neue"/>
              <a:buNone/>
              <a:defRPr sz="9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 sz="3400" b="1" dirty="0">
                <a:solidFill>
                  <a:schemeClr val="dk1"/>
                </a:solidFill>
              </a:rPr>
              <a:t> Login</a:t>
            </a:r>
            <a:endParaRPr lang="pt-BR" sz="3400" b="1" dirty="0"/>
          </a:p>
        </p:txBody>
      </p:sp>
      <p:sp>
        <p:nvSpPr>
          <p:cNvPr id="10" name="Google Shape;2282;p46">
            <a:extLst>
              <a:ext uri="{FF2B5EF4-FFF2-40B4-BE49-F238E27FC236}">
                <a16:creationId xmlns:a16="http://schemas.microsoft.com/office/drawing/2014/main" id="{FAA7BD09-6FA1-9BBF-B023-3C1799B626F4}"/>
              </a:ext>
            </a:extLst>
          </p:cNvPr>
          <p:cNvSpPr txBox="1">
            <a:spLocks/>
          </p:cNvSpPr>
          <p:nvPr/>
        </p:nvSpPr>
        <p:spPr>
          <a:xfrm>
            <a:off x="4830241" y="4444569"/>
            <a:ext cx="1056657" cy="698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swald"/>
              <a:buNone/>
              <a:defRPr sz="9400" b="0" i="0" u="none" strike="noStrike" cap="none">
                <a:solidFill>
                  <a:schemeClr val="accent1"/>
                </a:solidFill>
                <a:latin typeface="Oswald ExtraLight"/>
                <a:ea typeface="Oswald ExtraLight"/>
                <a:cs typeface="Oswald ExtraLight"/>
                <a:sym typeface="Oswald Extra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ebas Neue"/>
              <a:buNone/>
              <a:defRPr sz="9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ebas Neue"/>
              <a:buNone/>
              <a:defRPr sz="9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ebas Neue"/>
              <a:buNone/>
              <a:defRPr sz="9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ebas Neue"/>
              <a:buNone/>
              <a:defRPr sz="9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ebas Neue"/>
              <a:buNone/>
              <a:defRPr sz="9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ebas Neue"/>
              <a:buNone/>
              <a:defRPr sz="9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ebas Neue"/>
              <a:buNone/>
              <a:defRPr sz="9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ebas Neue"/>
              <a:buNone/>
              <a:defRPr sz="9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 sz="3400" b="1" dirty="0">
                <a:solidFill>
                  <a:schemeClr val="dk1"/>
                </a:solidFill>
              </a:rPr>
              <a:t> Aluno</a:t>
            </a:r>
            <a:endParaRPr lang="pt-BR" sz="3400" b="1" dirty="0"/>
          </a:p>
        </p:txBody>
      </p:sp>
      <p:sp>
        <p:nvSpPr>
          <p:cNvPr id="11" name="Google Shape;2282;p46">
            <a:extLst>
              <a:ext uri="{FF2B5EF4-FFF2-40B4-BE49-F238E27FC236}">
                <a16:creationId xmlns:a16="http://schemas.microsoft.com/office/drawing/2014/main" id="{B5BC06EB-238E-C213-D918-987A2E776420}"/>
              </a:ext>
            </a:extLst>
          </p:cNvPr>
          <p:cNvSpPr txBox="1">
            <a:spLocks/>
          </p:cNvSpPr>
          <p:nvPr/>
        </p:nvSpPr>
        <p:spPr>
          <a:xfrm>
            <a:off x="6887159" y="4444569"/>
            <a:ext cx="1627595" cy="698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Oswald"/>
              <a:buNone/>
              <a:defRPr sz="9400" b="0" i="0" u="none" strike="noStrike" cap="none">
                <a:solidFill>
                  <a:schemeClr val="accent1"/>
                </a:solidFill>
                <a:latin typeface="Oswald ExtraLight"/>
                <a:ea typeface="Oswald ExtraLight"/>
                <a:cs typeface="Oswald ExtraLight"/>
                <a:sym typeface="Oswald Extra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ebas Neue"/>
              <a:buNone/>
              <a:defRPr sz="9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ebas Neue"/>
              <a:buNone/>
              <a:defRPr sz="9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ebas Neue"/>
              <a:buNone/>
              <a:defRPr sz="9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ebas Neue"/>
              <a:buNone/>
              <a:defRPr sz="9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ebas Neue"/>
              <a:buNone/>
              <a:defRPr sz="9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ebas Neue"/>
              <a:buNone/>
              <a:defRPr sz="9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ebas Neue"/>
              <a:buNone/>
              <a:defRPr sz="9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ebas Neue"/>
              <a:buNone/>
              <a:defRPr sz="9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 sz="3400" b="1" dirty="0">
                <a:solidFill>
                  <a:schemeClr val="dk1"/>
                </a:solidFill>
              </a:rPr>
              <a:t> Professor</a:t>
            </a:r>
            <a:endParaRPr lang="pt-BR" sz="34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7" name="Google Shape;2297;p48"/>
          <p:cNvSpPr/>
          <p:nvPr/>
        </p:nvSpPr>
        <p:spPr>
          <a:xfrm>
            <a:off x="5017970" y="1451766"/>
            <a:ext cx="688500" cy="6885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19050" dir="5400000" algn="bl" rotWithShape="0">
              <a:srgbClr val="98FAFC">
                <a:alpha val="5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FFFFFF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grpSp>
        <p:nvGrpSpPr>
          <p:cNvPr id="2298" name="Google Shape;2298;p48"/>
          <p:cNvGrpSpPr/>
          <p:nvPr/>
        </p:nvGrpSpPr>
        <p:grpSpPr>
          <a:xfrm rot="5400000">
            <a:off x="6188956" y="-943509"/>
            <a:ext cx="1870192" cy="4040012"/>
            <a:chOff x="7350442" y="2608992"/>
            <a:chExt cx="777239" cy="1673160"/>
          </a:xfrm>
        </p:grpSpPr>
        <p:sp>
          <p:nvSpPr>
            <p:cNvPr id="2299" name="Google Shape;2299;p48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0" name="Google Shape;2300;p48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1" name="Google Shape;2301;p48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2" name="Google Shape;2302;p48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3" name="Google Shape;2303;p48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4" name="Google Shape;2304;p48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5" name="Google Shape;2305;p48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6" name="Google Shape;2306;p48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08" name="Google Shape;2308;p4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1"/>
                </a:solidFill>
              </a:rPr>
              <a:t>Heroku e POC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28" name="Google Shape;2533;p50">
            <a:extLst>
              <a:ext uri="{FF2B5EF4-FFF2-40B4-BE49-F238E27FC236}">
                <a16:creationId xmlns:a16="http://schemas.microsoft.com/office/drawing/2014/main" id="{63FAF3A7-0957-6A00-69F0-4FCD581A3B3E}"/>
              </a:ext>
            </a:extLst>
          </p:cNvPr>
          <p:cNvGrpSpPr/>
          <p:nvPr/>
        </p:nvGrpSpPr>
        <p:grpSpPr>
          <a:xfrm>
            <a:off x="5175464" y="1595783"/>
            <a:ext cx="368421" cy="368423"/>
            <a:chOff x="2349706" y="2133062"/>
            <a:chExt cx="368421" cy="368423"/>
          </a:xfrm>
          <a:solidFill>
            <a:schemeClr val="accent1"/>
          </a:solidFill>
        </p:grpSpPr>
        <p:sp>
          <p:nvSpPr>
            <p:cNvPr id="29" name="Google Shape;2534;p50">
              <a:extLst>
                <a:ext uri="{FF2B5EF4-FFF2-40B4-BE49-F238E27FC236}">
                  <a16:creationId xmlns:a16="http://schemas.microsoft.com/office/drawing/2014/main" id="{13DDB85E-4324-96EA-68F3-B3041EE61931}"/>
                </a:ext>
              </a:extLst>
            </p:cNvPr>
            <p:cNvSpPr/>
            <p:nvPr/>
          </p:nvSpPr>
          <p:spPr>
            <a:xfrm>
              <a:off x="2587627" y="2468842"/>
              <a:ext cx="130501" cy="32643"/>
            </a:xfrm>
            <a:custGeom>
              <a:avLst/>
              <a:gdLst/>
              <a:ahLst/>
              <a:cxnLst/>
              <a:rect l="l" t="t" r="r" b="b"/>
              <a:pathLst>
                <a:path w="3714" h="929" extrusionOk="0">
                  <a:moveTo>
                    <a:pt x="0" y="0"/>
                  </a:moveTo>
                  <a:lnTo>
                    <a:pt x="0" y="928"/>
                  </a:lnTo>
                  <a:lnTo>
                    <a:pt x="3714" y="928"/>
                  </a:lnTo>
                  <a:lnTo>
                    <a:pt x="371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" name="Google Shape;2535;p50">
              <a:extLst>
                <a:ext uri="{FF2B5EF4-FFF2-40B4-BE49-F238E27FC236}">
                  <a16:creationId xmlns:a16="http://schemas.microsoft.com/office/drawing/2014/main" id="{BC84A31B-FCD3-E993-3F86-3C6FDD4B4316}"/>
                </a:ext>
              </a:extLst>
            </p:cNvPr>
            <p:cNvSpPr/>
            <p:nvPr/>
          </p:nvSpPr>
          <p:spPr>
            <a:xfrm>
              <a:off x="2620235" y="2370947"/>
              <a:ext cx="65285" cy="75862"/>
            </a:xfrm>
            <a:custGeom>
              <a:avLst/>
              <a:gdLst/>
              <a:ahLst/>
              <a:cxnLst/>
              <a:rect l="l" t="t" r="r" b="b"/>
              <a:pathLst>
                <a:path w="1858" h="2159" extrusionOk="0">
                  <a:moveTo>
                    <a:pt x="311" y="1"/>
                  </a:moveTo>
                  <a:lnTo>
                    <a:pt x="0" y="310"/>
                  </a:lnTo>
                  <a:lnTo>
                    <a:pt x="0" y="2159"/>
                  </a:lnTo>
                  <a:lnTo>
                    <a:pt x="1858" y="2159"/>
                  </a:lnTo>
                  <a:lnTo>
                    <a:pt x="1858" y="310"/>
                  </a:lnTo>
                  <a:lnTo>
                    <a:pt x="154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1"/>
                </a:solidFill>
              </a:endParaRPr>
            </a:p>
          </p:txBody>
        </p:sp>
        <p:sp>
          <p:nvSpPr>
            <p:cNvPr id="31" name="Google Shape;2536;p50">
              <a:extLst>
                <a:ext uri="{FF2B5EF4-FFF2-40B4-BE49-F238E27FC236}">
                  <a16:creationId xmlns:a16="http://schemas.microsoft.com/office/drawing/2014/main" id="{1F33ADB8-3CBC-6779-7616-022702E27A18}"/>
                </a:ext>
              </a:extLst>
            </p:cNvPr>
            <p:cNvSpPr/>
            <p:nvPr/>
          </p:nvSpPr>
          <p:spPr>
            <a:xfrm>
              <a:off x="2458143" y="2393049"/>
              <a:ext cx="86333" cy="108434"/>
            </a:xfrm>
            <a:custGeom>
              <a:avLst/>
              <a:gdLst/>
              <a:ahLst/>
              <a:cxnLst/>
              <a:rect l="l" t="t" r="r" b="b"/>
              <a:pathLst>
                <a:path w="2457" h="3086" extrusionOk="0">
                  <a:moveTo>
                    <a:pt x="0" y="1"/>
                  </a:moveTo>
                  <a:lnTo>
                    <a:pt x="0" y="3085"/>
                  </a:lnTo>
                  <a:lnTo>
                    <a:pt x="2457" y="3085"/>
                  </a:lnTo>
                  <a:lnTo>
                    <a:pt x="2457" y="1"/>
                  </a:lnTo>
                  <a:lnTo>
                    <a:pt x="1556" y="1"/>
                  </a:lnTo>
                  <a:lnTo>
                    <a:pt x="1556" y="1229"/>
                  </a:lnTo>
                  <a:lnTo>
                    <a:pt x="928" y="1229"/>
                  </a:lnTo>
                  <a:lnTo>
                    <a:pt x="9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" name="Google Shape;2537;p50">
              <a:extLst>
                <a:ext uri="{FF2B5EF4-FFF2-40B4-BE49-F238E27FC236}">
                  <a16:creationId xmlns:a16="http://schemas.microsoft.com/office/drawing/2014/main" id="{E690F9A4-6799-D3EC-104D-A1987794379F}"/>
                </a:ext>
              </a:extLst>
            </p:cNvPr>
            <p:cNvSpPr/>
            <p:nvPr/>
          </p:nvSpPr>
          <p:spPr>
            <a:xfrm>
              <a:off x="2349706" y="2393049"/>
              <a:ext cx="86368" cy="108434"/>
            </a:xfrm>
            <a:custGeom>
              <a:avLst/>
              <a:gdLst/>
              <a:ahLst/>
              <a:cxnLst/>
              <a:rect l="l" t="t" r="r" b="b"/>
              <a:pathLst>
                <a:path w="2458" h="3086" extrusionOk="0">
                  <a:moveTo>
                    <a:pt x="0" y="1"/>
                  </a:moveTo>
                  <a:lnTo>
                    <a:pt x="0" y="3085"/>
                  </a:lnTo>
                  <a:lnTo>
                    <a:pt x="2457" y="3085"/>
                  </a:lnTo>
                  <a:lnTo>
                    <a:pt x="2457" y="1"/>
                  </a:lnTo>
                  <a:lnTo>
                    <a:pt x="1557" y="1"/>
                  </a:lnTo>
                  <a:lnTo>
                    <a:pt x="1557" y="1229"/>
                  </a:lnTo>
                  <a:lnTo>
                    <a:pt x="928" y="1229"/>
                  </a:lnTo>
                  <a:lnTo>
                    <a:pt x="92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" name="Google Shape;2538;p50">
              <a:extLst>
                <a:ext uri="{FF2B5EF4-FFF2-40B4-BE49-F238E27FC236}">
                  <a16:creationId xmlns:a16="http://schemas.microsoft.com/office/drawing/2014/main" id="{0934F8BF-E6ED-A446-1215-B80E11E81EDD}"/>
                </a:ext>
              </a:extLst>
            </p:cNvPr>
            <p:cNvSpPr/>
            <p:nvPr/>
          </p:nvSpPr>
          <p:spPr>
            <a:xfrm>
              <a:off x="2631760" y="2291957"/>
              <a:ext cx="43219" cy="57942"/>
            </a:xfrm>
            <a:custGeom>
              <a:avLst/>
              <a:gdLst/>
              <a:ahLst/>
              <a:cxnLst/>
              <a:rect l="l" t="t" r="r" b="b"/>
              <a:pathLst>
                <a:path w="1230" h="1649" extrusionOk="0">
                  <a:moveTo>
                    <a:pt x="1" y="0"/>
                  </a:moveTo>
                  <a:lnTo>
                    <a:pt x="1" y="1648"/>
                  </a:lnTo>
                  <a:lnTo>
                    <a:pt x="1229" y="1648"/>
                  </a:lnTo>
                  <a:lnTo>
                    <a:pt x="1229" y="0"/>
                  </a:lnTo>
                  <a:cubicBezTo>
                    <a:pt x="1034" y="70"/>
                    <a:pt x="826" y="107"/>
                    <a:pt x="615" y="107"/>
                  </a:cubicBezTo>
                  <a:cubicBezTo>
                    <a:pt x="410" y="107"/>
                    <a:pt x="202" y="72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" name="Google Shape;2539;p50">
              <a:extLst>
                <a:ext uri="{FF2B5EF4-FFF2-40B4-BE49-F238E27FC236}">
                  <a16:creationId xmlns:a16="http://schemas.microsoft.com/office/drawing/2014/main" id="{414F1B83-3C25-1086-35B4-9663F63CA079}"/>
                </a:ext>
              </a:extLst>
            </p:cNvPr>
            <p:cNvSpPr/>
            <p:nvPr/>
          </p:nvSpPr>
          <p:spPr>
            <a:xfrm>
              <a:off x="2609764" y="2187245"/>
              <a:ext cx="86684" cy="86719"/>
            </a:xfrm>
            <a:custGeom>
              <a:avLst/>
              <a:gdLst/>
              <a:ahLst/>
              <a:cxnLst/>
              <a:rect l="l" t="t" r="r" b="b"/>
              <a:pathLst>
                <a:path w="2467" h="2468" extrusionOk="0">
                  <a:moveTo>
                    <a:pt x="1234" y="0"/>
                  </a:moveTo>
                  <a:cubicBezTo>
                    <a:pt x="553" y="0"/>
                    <a:pt x="1" y="552"/>
                    <a:pt x="1" y="1233"/>
                  </a:cubicBezTo>
                  <a:cubicBezTo>
                    <a:pt x="1" y="1914"/>
                    <a:pt x="553" y="2467"/>
                    <a:pt x="1234" y="2467"/>
                  </a:cubicBezTo>
                  <a:cubicBezTo>
                    <a:pt x="1915" y="2467"/>
                    <a:pt x="2467" y="1914"/>
                    <a:pt x="2467" y="1233"/>
                  </a:cubicBezTo>
                  <a:cubicBezTo>
                    <a:pt x="2467" y="552"/>
                    <a:pt x="1915" y="0"/>
                    <a:pt x="12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5" name="Google Shape;2540;p50">
              <a:extLst>
                <a:ext uri="{FF2B5EF4-FFF2-40B4-BE49-F238E27FC236}">
                  <a16:creationId xmlns:a16="http://schemas.microsoft.com/office/drawing/2014/main" id="{27EC2FEB-B411-C236-407E-A8A419835ED5}"/>
                </a:ext>
              </a:extLst>
            </p:cNvPr>
            <p:cNvSpPr/>
            <p:nvPr/>
          </p:nvSpPr>
          <p:spPr>
            <a:xfrm>
              <a:off x="2410144" y="2203163"/>
              <a:ext cx="98982" cy="120592"/>
            </a:xfrm>
            <a:custGeom>
              <a:avLst/>
              <a:gdLst/>
              <a:ahLst/>
              <a:cxnLst/>
              <a:rect l="l" t="t" r="r" b="b"/>
              <a:pathLst>
                <a:path w="2817" h="3432" extrusionOk="0">
                  <a:moveTo>
                    <a:pt x="1674" y="1"/>
                  </a:moveTo>
                  <a:cubicBezTo>
                    <a:pt x="1558" y="273"/>
                    <a:pt x="1366" y="720"/>
                    <a:pt x="1238" y="1018"/>
                  </a:cubicBezTo>
                  <a:lnTo>
                    <a:pt x="1" y="1910"/>
                  </a:lnTo>
                  <a:lnTo>
                    <a:pt x="410" y="2936"/>
                  </a:lnTo>
                  <a:lnTo>
                    <a:pt x="984" y="2709"/>
                  </a:lnTo>
                  <a:lnTo>
                    <a:pt x="752" y="2129"/>
                  </a:lnTo>
                  <a:lnTo>
                    <a:pt x="1380" y="1677"/>
                  </a:lnTo>
                  <a:lnTo>
                    <a:pt x="1808" y="1861"/>
                  </a:lnTo>
                  <a:lnTo>
                    <a:pt x="1910" y="2627"/>
                  </a:lnTo>
                  <a:lnTo>
                    <a:pt x="1332" y="2857"/>
                  </a:lnTo>
                  <a:lnTo>
                    <a:pt x="1559" y="3432"/>
                  </a:lnTo>
                  <a:lnTo>
                    <a:pt x="2587" y="3023"/>
                  </a:lnTo>
                  <a:lnTo>
                    <a:pt x="2379" y="1486"/>
                  </a:lnTo>
                  <a:lnTo>
                    <a:pt x="2816" y="471"/>
                  </a:lnTo>
                  <a:lnTo>
                    <a:pt x="2816" y="471"/>
                  </a:lnTo>
                  <a:cubicBezTo>
                    <a:pt x="2804" y="471"/>
                    <a:pt x="2792" y="471"/>
                    <a:pt x="2780" y="471"/>
                  </a:cubicBezTo>
                  <a:cubicBezTo>
                    <a:pt x="2351" y="471"/>
                    <a:pt x="1955" y="291"/>
                    <a:pt x="16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6" name="Google Shape;2541;p50">
              <a:extLst>
                <a:ext uri="{FF2B5EF4-FFF2-40B4-BE49-F238E27FC236}">
                  <a16:creationId xmlns:a16="http://schemas.microsoft.com/office/drawing/2014/main" id="{1279A775-BC1C-6DBE-78A1-60F81FC96B43}"/>
                </a:ext>
              </a:extLst>
            </p:cNvPr>
            <p:cNvSpPr/>
            <p:nvPr/>
          </p:nvSpPr>
          <p:spPr>
            <a:xfrm>
              <a:off x="2470933" y="2133062"/>
              <a:ext cx="73929" cy="65040"/>
            </a:xfrm>
            <a:custGeom>
              <a:avLst/>
              <a:gdLst/>
              <a:ahLst/>
              <a:cxnLst/>
              <a:rect l="l" t="t" r="r" b="b"/>
              <a:pathLst>
                <a:path w="2104" h="1851" extrusionOk="0">
                  <a:moveTo>
                    <a:pt x="1052" y="0"/>
                  </a:moveTo>
                  <a:cubicBezTo>
                    <a:pt x="694" y="0"/>
                    <a:pt x="353" y="210"/>
                    <a:pt x="203" y="561"/>
                  </a:cubicBezTo>
                  <a:cubicBezTo>
                    <a:pt x="1" y="1029"/>
                    <a:pt x="218" y="1573"/>
                    <a:pt x="686" y="1776"/>
                  </a:cubicBezTo>
                  <a:cubicBezTo>
                    <a:pt x="805" y="1826"/>
                    <a:pt x="929" y="1850"/>
                    <a:pt x="1050" y="1850"/>
                  </a:cubicBezTo>
                  <a:cubicBezTo>
                    <a:pt x="1409" y="1850"/>
                    <a:pt x="1751" y="1641"/>
                    <a:pt x="1901" y="1291"/>
                  </a:cubicBezTo>
                  <a:cubicBezTo>
                    <a:pt x="2103" y="821"/>
                    <a:pt x="1886" y="278"/>
                    <a:pt x="1418" y="76"/>
                  </a:cubicBezTo>
                  <a:cubicBezTo>
                    <a:pt x="1298" y="24"/>
                    <a:pt x="1174" y="0"/>
                    <a:pt x="105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7" name="Google Shape;2542;p50">
              <a:extLst>
                <a:ext uri="{FF2B5EF4-FFF2-40B4-BE49-F238E27FC236}">
                  <a16:creationId xmlns:a16="http://schemas.microsoft.com/office/drawing/2014/main" id="{515CEC8F-D6C2-5726-D76C-80444BA08DA8}"/>
                </a:ext>
              </a:extLst>
            </p:cNvPr>
            <p:cNvSpPr/>
            <p:nvPr/>
          </p:nvSpPr>
          <p:spPr>
            <a:xfrm>
              <a:off x="2543845" y="2166760"/>
              <a:ext cx="62193" cy="58609"/>
            </a:xfrm>
            <a:custGeom>
              <a:avLst/>
              <a:gdLst/>
              <a:ahLst/>
              <a:cxnLst/>
              <a:rect l="l" t="t" r="r" b="b"/>
              <a:pathLst>
                <a:path w="1770" h="1668" extrusionOk="0">
                  <a:moveTo>
                    <a:pt x="519" y="0"/>
                  </a:moveTo>
                  <a:cubicBezTo>
                    <a:pt x="510" y="418"/>
                    <a:pt x="327" y="828"/>
                    <a:pt x="0" y="1120"/>
                  </a:cubicBezTo>
                  <a:lnTo>
                    <a:pt x="1266" y="1667"/>
                  </a:lnTo>
                  <a:cubicBezTo>
                    <a:pt x="1300" y="1233"/>
                    <a:pt x="1486" y="840"/>
                    <a:pt x="1770" y="541"/>
                  </a:cubicBezTo>
                  <a:cubicBezTo>
                    <a:pt x="1477" y="415"/>
                    <a:pt x="793" y="118"/>
                    <a:pt x="5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B95B4F77-55E4-6776-38F4-C32DEF7BD26B}"/>
              </a:ext>
            </a:extLst>
          </p:cNvPr>
          <p:cNvSpPr txBox="1"/>
          <p:nvPr/>
        </p:nvSpPr>
        <p:spPr>
          <a:xfrm>
            <a:off x="832519" y="2415597"/>
            <a:ext cx="7919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Oswald" panose="00000500000000000000" pitchFamily="2" charset="0"/>
              </a:rPr>
              <a:t>https://</a:t>
            </a:r>
            <a:r>
              <a:rPr lang="pt-BR" sz="2400" dirty="0">
                <a:solidFill>
                  <a:schemeClr val="accent1"/>
                </a:solidFill>
                <a:latin typeface="Oswald" panose="00000500000000000000" pitchFamily="2" charset="0"/>
              </a:rPr>
              <a:t>dashboard</a:t>
            </a:r>
            <a:r>
              <a:rPr lang="pt-BR" sz="2400" dirty="0">
                <a:latin typeface="Oswald" panose="00000500000000000000" pitchFamily="2" charset="0"/>
              </a:rPr>
              <a:t>.</a:t>
            </a:r>
            <a:r>
              <a:rPr lang="pt-BR" sz="2400" dirty="0">
                <a:solidFill>
                  <a:schemeClr val="accent1"/>
                </a:solidFill>
                <a:latin typeface="Oswald" panose="00000500000000000000" pitchFamily="2" charset="0"/>
              </a:rPr>
              <a:t>heroku</a:t>
            </a:r>
            <a:r>
              <a:rPr lang="pt-BR" sz="2400" dirty="0">
                <a:latin typeface="Oswald" panose="00000500000000000000" pitchFamily="2" charset="0"/>
              </a:rPr>
              <a:t>.</a:t>
            </a:r>
            <a:r>
              <a:rPr lang="pt-BR" sz="2400" dirty="0">
                <a:solidFill>
                  <a:schemeClr val="tx1"/>
                </a:solidFill>
                <a:latin typeface="Oswald" panose="00000500000000000000" pitchFamily="2" charset="0"/>
              </a:rPr>
              <a:t>com</a:t>
            </a:r>
            <a:r>
              <a:rPr lang="pt-BR" sz="2400" dirty="0">
                <a:latin typeface="Oswald" panose="00000500000000000000" pitchFamily="2" charset="0"/>
              </a:rPr>
              <a:t>/</a:t>
            </a:r>
            <a:r>
              <a:rPr lang="pt-BR" sz="2400" dirty="0">
                <a:solidFill>
                  <a:schemeClr val="accent1"/>
                </a:solidFill>
                <a:latin typeface="Oswald" panose="00000500000000000000" pitchFamily="2" charset="0"/>
              </a:rPr>
              <a:t>apps</a:t>
            </a:r>
            <a:r>
              <a:rPr lang="pt-BR" sz="2400" dirty="0">
                <a:latin typeface="Oswald" panose="00000500000000000000" pitchFamily="2" charset="0"/>
              </a:rPr>
              <a:t>/</a:t>
            </a:r>
            <a:r>
              <a:rPr lang="pt-BR" sz="2400" dirty="0">
                <a:solidFill>
                  <a:schemeClr val="tx1"/>
                </a:solidFill>
                <a:latin typeface="Oswald" panose="00000500000000000000" pitchFamily="2" charset="0"/>
              </a:rPr>
              <a:t>atribuicoes-disciplinares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/>
            </a:gs>
            <a:gs pos="37000">
              <a:schemeClr val="accent4"/>
            </a:gs>
            <a:gs pos="97000">
              <a:schemeClr val="accent2">
                <a:lumMod val="75000"/>
              </a:schemeClr>
            </a:gs>
          </a:gsLst>
          <a:lin ang="2698631" scaled="0"/>
        </a:grad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82;p33"/>
          <p:cNvGrpSpPr/>
          <p:nvPr/>
        </p:nvGrpSpPr>
        <p:grpSpPr>
          <a:xfrm flipH="1">
            <a:off x="119836" y="-46172"/>
            <a:ext cx="1761862" cy="4459474"/>
            <a:chOff x="7350442" y="2608992"/>
            <a:chExt cx="636650" cy="1673160"/>
          </a:xfrm>
        </p:grpSpPr>
        <p:sp>
          <p:nvSpPr>
            <p:cNvPr id="283" name="Google Shape;283;p33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33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33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33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33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33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33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0" name="Google Shape;290;p33"/>
          <p:cNvGrpSpPr/>
          <p:nvPr/>
        </p:nvGrpSpPr>
        <p:grpSpPr>
          <a:xfrm>
            <a:off x="7307643" y="-80087"/>
            <a:ext cx="1703971" cy="4383463"/>
            <a:chOff x="7350442" y="2608992"/>
            <a:chExt cx="636650" cy="1673160"/>
          </a:xfrm>
        </p:grpSpPr>
        <p:sp>
          <p:nvSpPr>
            <p:cNvPr id="291" name="Google Shape;291;p33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33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33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33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33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33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33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9" name="Google Shape;2327;p49">
            <a:extLst>
              <a:ext uri="{FF2B5EF4-FFF2-40B4-BE49-F238E27FC236}">
                <a16:creationId xmlns:a16="http://schemas.microsoft.com/office/drawing/2014/main" id="{F5BB9FEC-9555-2191-E534-FEC603D6BD9B}"/>
              </a:ext>
            </a:extLst>
          </p:cNvPr>
          <p:cNvSpPr txBox="1">
            <a:spLocks/>
          </p:cNvSpPr>
          <p:nvPr/>
        </p:nvSpPr>
        <p:spPr>
          <a:xfrm>
            <a:off x="2718823" y="635032"/>
            <a:ext cx="3706354" cy="855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swald"/>
              <a:buNone/>
              <a:defRPr sz="3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pt-BR" sz="4800" b="1" dirty="0">
                <a:solidFill>
                  <a:schemeClr val="accent1"/>
                </a:solidFill>
                <a:latin typeface="DM Sans" pitchFamily="2" charset="0"/>
              </a:rPr>
              <a:t>OBRIGADO!</a:t>
            </a:r>
          </a:p>
        </p:txBody>
      </p:sp>
      <p:sp>
        <p:nvSpPr>
          <p:cNvPr id="103" name="Google Shape;2328;p49">
            <a:extLst>
              <a:ext uri="{FF2B5EF4-FFF2-40B4-BE49-F238E27FC236}">
                <a16:creationId xmlns:a16="http://schemas.microsoft.com/office/drawing/2014/main" id="{695F3488-2537-8593-D9A6-3E4E3916BB2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88468" y="4012662"/>
            <a:ext cx="6106806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osso blog:  https://disciplinasfatec.blogspot.com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pt-B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osso respectivo e-mail (disciplinas.atribuidas@gmail.com)</a:t>
            </a:r>
          </a:p>
        </p:txBody>
      </p:sp>
      <p:pic>
        <p:nvPicPr>
          <p:cNvPr id="6146" name="Picture 2" descr="Inteligência Artificial Ciência Da - Imagens grátis no Pixabay">
            <a:extLst>
              <a:ext uri="{FF2B5EF4-FFF2-40B4-BE49-F238E27FC236}">
                <a16:creationId xmlns:a16="http://schemas.microsoft.com/office/drawing/2014/main" id="{29D473E0-B24F-9E0B-EE9B-0A5868D49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164" y="1428435"/>
            <a:ext cx="3706354" cy="247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646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/>
            </a:gs>
            <a:gs pos="37000">
              <a:schemeClr val="accent4"/>
            </a:gs>
            <a:gs pos="97000">
              <a:schemeClr val="accent2">
                <a:lumMod val="75000"/>
              </a:schemeClr>
            </a:gs>
          </a:gsLst>
          <a:lin ang="2698631" scaled="0"/>
        </a:grad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82;p33"/>
          <p:cNvGrpSpPr/>
          <p:nvPr/>
        </p:nvGrpSpPr>
        <p:grpSpPr>
          <a:xfrm flipH="1">
            <a:off x="119837" y="-46172"/>
            <a:ext cx="1180095" cy="4020450"/>
            <a:chOff x="7350442" y="2608992"/>
            <a:chExt cx="636650" cy="1673160"/>
          </a:xfrm>
        </p:grpSpPr>
        <p:sp>
          <p:nvSpPr>
            <p:cNvPr id="283" name="Google Shape;283;p33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33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33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33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33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33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33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0" name="Google Shape;290;p33"/>
          <p:cNvGrpSpPr/>
          <p:nvPr/>
        </p:nvGrpSpPr>
        <p:grpSpPr>
          <a:xfrm>
            <a:off x="7778238" y="-80086"/>
            <a:ext cx="1233376" cy="4054364"/>
            <a:chOff x="7350442" y="2608992"/>
            <a:chExt cx="636650" cy="1673160"/>
          </a:xfrm>
        </p:grpSpPr>
        <p:sp>
          <p:nvSpPr>
            <p:cNvPr id="291" name="Google Shape;291;p33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33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33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33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33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33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33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8" name="Google Shape;298;p33"/>
          <p:cNvSpPr/>
          <p:nvPr/>
        </p:nvSpPr>
        <p:spPr>
          <a:xfrm>
            <a:off x="5615751" y="647354"/>
            <a:ext cx="1069500" cy="10695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19050" dir="5400000" algn="bl" rotWithShape="0">
              <a:srgbClr val="98FAFC">
                <a:alpha val="5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FFFFFF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299" name="Google Shape;299;p33"/>
          <p:cNvSpPr txBox="1">
            <a:spLocks noGrp="1"/>
          </p:cNvSpPr>
          <p:nvPr>
            <p:ph type="subTitle" idx="3"/>
          </p:nvPr>
        </p:nvSpPr>
        <p:spPr>
          <a:xfrm>
            <a:off x="1800257" y="2185680"/>
            <a:ext cx="2386500" cy="21121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Programadora Front-</a:t>
            </a:r>
            <a:r>
              <a:rPr lang="pt-BR" dirty="0" err="1"/>
              <a:t>End</a:t>
            </a:r>
            <a:r>
              <a:rPr lang="pt-BR" dirty="0"/>
              <a:t> e banco de dados.</a:t>
            </a:r>
            <a:endParaRPr dirty="0"/>
          </a:p>
        </p:txBody>
      </p:sp>
      <p:sp>
        <p:nvSpPr>
          <p:cNvPr id="300" name="Google Shape;300;p33"/>
          <p:cNvSpPr txBox="1">
            <a:spLocks noGrp="1"/>
          </p:cNvSpPr>
          <p:nvPr>
            <p:ph type="subTitle" idx="1"/>
          </p:nvPr>
        </p:nvSpPr>
        <p:spPr>
          <a:xfrm>
            <a:off x="1757974" y="1839117"/>
            <a:ext cx="2386500" cy="34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BIANCA RUIZ</a:t>
            </a:r>
            <a:endParaRPr dirty="0"/>
          </a:p>
        </p:txBody>
      </p:sp>
      <p:sp>
        <p:nvSpPr>
          <p:cNvPr id="301" name="Google Shape;301;p33"/>
          <p:cNvSpPr txBox="1">
            <a:spLocks noGrp="1"/>
          </p:cNvSpPr>
          <p:nvPr>
            <p:ph type="subTitle" idx="2"/>
          </p:nvPr>
        </p:nvSpPr>
        <p:spPr>
          <a:xfrm>
            <a:off x="5009525" y="1826516"/>
            <a:ext cx="2386500" cy="34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LIVIA SILVA</a:t>
            </a:r>
            <a:endParaRPr dirty="0"/>
          </a:p>
        </p:txBody>
      </p:sp>
      <p:sp>
        <p:nvSpPr>
          <p:cNvPr id="302" name="Google Shape;302;p33"/>
          <p:cNvSpPr txBox="1">
            <a:spLocks noGrp="1"/>
          </p:cNvSpPr>
          <p:nvPr>
            <p:ph type="subTitle" idx="4"/>
          </p:nvPr>
        </p:nvSpPr>
        <p:spPr>
          <a:xfrm>
            <a:off x="5058885" y="2174311"/>
            <a:ext cx="2386500" cy="22851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Gerente de Projetos</a:t>
            </a:r>
            <a:endParaRPr dirty="0"/>
          </a:p>
        </p:txBody>
      </p:sp>
      <p:sp>
        <p:nvSpPr>
          <p:cNvPr id="303" name="Google Shape;303;p33"/>
          <p:cNvSpPr txBox="1">
            <a:spLocks noGrp="1"/>
          </p:cNvSpPr>
          <p:nvPr>
            <p:ph type="title"/>
          </p:nvPr>
        </p:nvSpPr>
        <p:spPr>
          <a:xfrm>
            <a:off x="754331" y="96250"/>
            <a:ext cx="77085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1"/>
                </a:solidFill>
              </a:rPr>
              <a:t>EQUIPE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12" name="Google Shape;312;p33"/>
          <p:cNvSpPr/>
          <p:nvPr/>
        </p:nvSpPr>
        <p:spPr>
          <a:xfrm>
            <a:off x="2391848" y="647931"/>
            <a:ext cx="1069500" cy="10695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19050" dir="5400000" algn="bl" rotWithShape="0">
              <a:srgbClr val="98FAFC">
                <a:alpha val="5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FFFFFF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cxnSp>
        <p:nvCxnSpPr>
          <p:cNvPr id="321" name="Google Shape;321;p33"/>
          <p:cNvCxnSpPr>
            <a:cxnSpLocks/>
          </p:cNvCxnSpPr>
          <p:nvPr/>
        </p:nvCxnSpPr>
        <p:spPr>
          <a:xfrm flipV="1">
            <a:off x="2139062" y="2658708"/>
            <a:ext cx="4939037" cy="18433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14300" dist="19050" dir="2640000" algn="bl" rotWithShape="0">
              <a:schemeClr val="accent1">
                <a:alpha val="76000"/>
              </a:schemeClr>
            </a:outerShdw>
          </a:effectLst>
        </p:spPr>
      </p:cxn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DA4546C-2F61-39DC-E33B-7496A58DB5EC}"/>
              </a:ext>
            </a:extLst>
          </p:cNvPr>
          <p:cNvGrpSpPr/>
          <p:nvPr/>
        </p:nvGrpSpPr>
        <p:grpSpPr>
          <a:xfrm>
            <a:off x="2708511" y="877849"/>
            <a:ext cx="421359" cy="532575"/>
            <a:chOff x="2761938" y="1808068"/>
            <a:chExt cx="421359" cy="532575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3" name="Google Shape;7677;p63">
              <a:extLst>
                <a:ext uri="{FF2B5EF4-FFF2-40B4-BE49-F238E27FC236}">
                  <a16:creationId xmlns:a16="http://schemas.microsoft.com/office/drawing/2014/main" id="{A59C3C55-ECE7-8671-F007-26452AE13059}"/>
                </a:ext>
              </a:extLst>
            </p:cNvPr>
            <p:cNvSpPr/>
            <p:nvPr/>
          </p:nvSpPr>
          <p:spPr>
            <a:xfrm>
              <a:off x="2860161" y="1839294"/>
              <a:ext cx="195187" cy="93621"/>
            </a:xfrm>
            <a:custGeom>
              <a:avLst/>
              <a:gdLst/>
              <a:ahLst/>
              <a:cxnLst/>
              <a:rect l="l" t="t" r="r" b="b"/>
              <a:pathLst>
                <a:path w="6665" h="3388" extrusionOk="0">
                  <a:moveTo>
                    <a:pt x="3909" y="0"/>
                  </a:moveTo>
                  <a:cubicBezTo>
                    <a:pt x="1946" y="3"/>
                    <a:pt x="284" y="1446"/>
                    <a:pt x="1" y="3388"/>
                  </a:cubicBezTo>
                  <a:lnTo>
                    <a:pt x="3909" y="3388"/>
                  </a:lnTo>
                  <a:cubicBezTo>
                    <a:pt x="4807" y="3385"/>
                    <a:pt x="5647" y="2957"/>
                    <a:pt x="6180" y="2235"/>
                  </a:cubicBezTo>
                  <a:cubicBezTo>
                    <a:pt x="6421" y="1909"/>
                    <a:pt x="6589" y="1530"/>
                    <a:pt x="6665" y="1129"/>
                  </a:cubicBezTo>
                  <a:cubicBezTo>
                    <a:pt x="6135" y="602"/>
                    <a:pt x="5463" y="241"/>
                    <a:pt x="4734" y="91"/>
                  </a:cubicBezTo>
                  <a:cubicBezTo>
                    <a:pt x="4463" y="30"/>
                    <a:pt x="4186" y="0"/>
                    <a:pt x="390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4" name="Google Shape;7678;p63">
              <a:extLst>
                <a:ext uri="{FF2B5EF4-FFF2-40B4-BE49-F238E27FC236}">
                  <a16:creationId xmlns:a16="http://schemas.microsoft.com/office/drawing/2014/main" id="{1A2D03FA-039F-1B74-C50E-B59C669CB8FD}"/>
                </a:ext>
              </a:extLst>
            </p:cNvPr>
            <p:cNvSpPr/>
            <p:nvPr/>
          </p:nvSpPr>
          <p:spPr>
            <a:xfrm>
              <a:off x="2858756" y="1902021"/>
              <a:ext cx="231531" cy="220209"/>
            </a:xfrm>
            <a:custGeom>
              <a:avLst/>
              <a:gdLst/>
              <a:ahLst/>
              <a:cxnLst/>
              <a:rect l="l" t="t" r="r" b="b"/>
              <a:pathLst>
                <a:path w="7906" h="7969" extrusionOk="0">
                  <a:moveTo>
                    <a:pt x="7526" y="1"/>
                  </a:moveTo>
                  <a:cubicBezTo>
                    <a:pt x="7420" y="223"/>
                    <a:pt x="7291" y="434"/>
                    <a:pt x="7140" y="633"/>
                  </a:cubicBezTo>
                  <a:cubicBezTo>
                    <a:pt x="6396" y="1648"/>
                    <a:pt x="5216" y="2247"/>
                    <a:pt x="3957" y="2247"/>
                  </a:cubicBezTo>
                  <a:lnTo>
                    <a:pt x="4" y="2247"/>
                  </a:lnTo>
                  <a:lnTo>
                    <a:pt x="4" y="4018"/>
                  </a:lnTo>
                  <a:cubicBezTo>
                    <a:pt x="1" y="4635"/>
                    <a:pt x="148" y="5243"/>
                    <a:pt x="434" y="5788"/>
                  </a:cubicBezTo>
                  <a:lnTo>
                    <a:pt x="434" y="5800"/>
                  </a:lnTo>
                  <a:cubicBezTo>
                    <a:pt x="615" y="6159"/>
                    <a:pt x="850" y="6487"/>
                    <a:pt x="1133" y="6773"/>
                  </a:cubicBezTo>
                  <a:lnTo>
                    <a:pt x="1202" y="6839"/>
                  </a:lnTo>
                  <a:cubicBezTo>
                    <a:pt x="1967" y="7592"/>
                    <a:pt x="2962" y="7968"/>
                    <a:pt x="3958" y="7968"/>
                  </a:cubicBezTo>
                  <a:cubicBezTo>
                    <a:pt x="4959" y="7968"/>
                    <a:pt x="5959" y="7588"/>
                    <a:pt x="6725" y="6827"/>
                  </a:cubicBezTo>
                  <a:lnTo>
                    <a:pt x="6758" y="6794"/>
                  </a:lnTo>
                  <a:cubicBezTo>
                    <a:pt x="6972" y="6583"/>
                    <a:pt x="7158" y="6342"/>
                    <a:pt x="7312" y="6083"/>
                  </a:cubicBezTo>
                  <a:lnTo>
                    <a:pt x="7321" y="6083"/>
                  </a:lnTo>
                  <a:cubicBezTo>
                    <a:pt x="7703" y="5463"/>
                    <a:pt x="7905" y="4746"/>
                    <a:pt x="7902" y="4018"/>
                  </a:cubicBezTo>
                  <a:lnTo>
                    <a:pt x="7902" y="1684"/>
                  </a:lnTo>
                  <a:cubicBezTo>
                    <a:pt x="7902" y="1407"/>
                    <a:pt x="7875" y="1130"/>
                    <a:pt x="7818" y="859"/>
                  </a:cubicBezTo>
                  <a:cubicBezTo>
                    <a:pt x="7764" y="561"/>
                    <a:pt x="7664" y="272"/>
                    <a:pt x="75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" name="Google Shape;7679;p63">
              <a:extLst>
                <a:ext uri="{FF2B5EF4-FFF2-40B4-BE49-F238E27FC236}">
                  <a16:creationId xmlns:a16="http://schemas.microsoft.com/office/drawing/2014/main" id="{88EB1847-6A18-7770-085A-3CE61A5F0C3E}"/>
                </a:ext>
              </a:extLst>
            </p:cNvPr>
            <p:cNvSpPr/>
            <p:nvPr/>
          </p:nvSpPr>
          <p:spPr>
            <a:xfrm>
              <a:off x="2896944" y="2132178"/>
              <a:ext cx="155769" cy="52448"/>
            </a:xfrm>
            <a:custGeom>
              <a:avLst/>
              <a:gdLst/>
              <a:ahLst/>
              <a:cxnLst/>
              <a:rect l="l" t="t" r="r" b="b"/>
              <a:pathLst>
                <a:path w="5319" h="1898" extrusionOk="0">
                  <a:moveTo>
                    <a:pt x="5318" y="1"/>
                  </a:moveTo>
                  <a:lnTo>
                    <a:pt x="5318" y="1"/>
                  </a:lnTo>
                  <a:cubicBezTo>
                    <a:pt x="4550" y="498"/>
                    <a:pt x="3635" y="769"/>
                    <a:pt x="2653" y="769"/>
                  </a:cubicBezTo>
                  <a:cubicBezTo>
                    <a:pt x="2648" y="769"/>
                    <a:pt x="2643" y="769"/>
                    <a:pt x="2637" y="769"/>
                  </a:cubicBezTo>
                  <a:cubicBezTo>
                    <a:pt x="1703" y="769"/>
                    <a:pt x="791" y="507"/>
                    <a:pt x="0" y="13"/>
                  </a:cubicBezTo>
                  <a:lnTo>
                    <a:pt x="0" y="13"/>
                  </a:lnTo>
                  <a:cubicBezTo>
                    <a:pt x="82" y="272"/>
                    <a:pt x="202" y="516"/>
                    <a:pt x="362" y="736"/>
                  </a:cubicBezTo>
                  <a:cubicBezTo>
                    <a:pt x="898" y="1464"/>
                    <a:pt x="1747" y="1895"/>
                    <a:pt x="2653" y="1898"/>
                  </a:cubicBezTo>
                  <a:cubicBezTo>
                    <a:pt x="2660" y="1898"/>
                    <a:pt x="2667" y="1898"/>
                    <a:pt x="2674" y="1898"/>
                  </a:cubicBezTo>
                  <a:cubicBezTo>
                    <a:pt x="3870" y="1898"/>
                    <a:pt x="4935" y="1135"/>
                    <a:pt x="53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6" name="Google Shape;7680;p63">
              <a:extLst>
                <a:ext uri="{FF2B5EF4-FFF2-40B4-BE49-F238E27FC236}">
                  <a16:creationId xmlns:a16="http://schemas.microsoft.com/office/drawing/2014/main" id="{5FD14F9C-F683-8C37-C85A-B83DA86037AD}"/>
                </a:ext>
              </a:extLst>
            </p:cNvPr>
            <p:cNvSpPr/>
            <p:nvPr/>
          </p:nvSpPr>
          <p:spPr>
            <a:xfrm>
              <a:off x="3024892" y="1808068"/>
              <a:ext cx="98721" cy="93069"/>
            </a:xfrm>
            <a:custGeom>
              <a:avLst/>
              <a:gdLst/>
              <a:ahLst/>
              <a:cxnLst/>
              <a:rect l="l" t="t" r="r" b="b"/>
              <a:pathLst>
                <a:path w="3371" h="3368" extrusionOk="0">
                  <a:moveTo>
                    <a:pt x="1090" y="1"/>
                  </a:moveTo>
                  <a:cubicBezTo>
                    <a:pt x="707" y="1"/>
                    <a:pt x="330" y="106"/>
                    <a:pt x="1" y="305"/>
                  </a:cubicBezTo>
                  <a:cubicBezTo>
                    <a:pt x="338" y="420"/>
                    <a:pt x="660" y="573"/>
                    <a:pt x="961" y="769"/>
                  </a:cubicBezTo>
                  <a:lnTo>
                    <a:pt x="961" y="781"/>
                  </a:lnTo>
                  <a:cubicBezTo>
                    <a:pt x="1443" y="1070"/>
                    <a:pt x="1874" y="1446"/>
                    <a:pt x="2226" y="1886"/>
                  </a:cubicBezTo>
                  <a:cubicBezTo>
                    <a:pt x="2587" y="2329"/>
                    <a:pt x="2871" y="2829"/>
                    <a:pt x="3060" y="3368"/>
                  </a:cubicBezTo>
                  <a:cubicBezTo>
                    <a:pt x="3262" y="3033"/>
                    <a:pt x="3370" y="2651"/>
                    <a:pt x="3364" y="2259"/>
                  </a:cubicBezTo>
                  <a:cubicBezTo>
                    <a:pt x="3361" y="1236"/>
                    <a:pt x="2672" y="341"/>
                    <a:pt x="1684" y="79"/>
                  </a:cubicBezTo>
                  <a:cubicBezTo>
                    <a:pt x="1615" y="58"/>
                    <a:pt x="1543" y="46"/>
                    <a:pt x="1467" y="46"/>
                  </a:cubicBezTo>
                  <a:cubicBezTo>
                    <a:pt x="1344" y="34"/>
                    <a:pt x="1232" y="1"/>
                    <a:pt x="1106" y="1"/>
                  </a:cubicBezTo>
                  <a:cubicBezTo>
                    <a:pt x="1101" y="1"/>
                    <a:pt x="1095" y="1"/>
                    <a:pt x="109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7" name="Google Shape;7681;p63">
              <a:extLst>
                <a:ext uri="{FF2B5EF4-FFF2-40B4-BE49-F238E27FC236}">
                  <a16:creationId xmlns:a16="http://schemas.microsoft.com/office/drawing/2014/main" id="{4F6A21F0-8E1C-B4E7-8BAE-1C6763D9ADF5}"/>
                </a:ext>
              </a:extLst>
            </p:cNvPr>
            <p:cNvSpPr/>
            <p:nvPr/>
          </p:nvSpPr>
          <p:spPr>
            <a:xfrm>
              <a:off x="2761938" y="2132510"/>
              <a:ext cx="421359" cy="208133"/>
            </a:xfrm>
            <a:custGeom>
              <a:avLst/>
              <a:gdLst/>
              <a:ahLst/>
              <a:cxnLst/>
              <a:rect l="l" t="t" r="r" b="b"/>
              <a:pathLst>
                <a:path w="14388" h="7532" extrusionOk="0">
                  <a:moveTo>
                    <a:pt x="11160" y="4144"/>
                  </a:moveTo>
                  <a:cubicBezTo>
                    <a:pt x="11470" y="4144"/>
                    <a:pt x="11723" y="4397"/>
                    <a:pt x="11723" y="4710"/>
                  </a:cubicBezTo>
                  <a:cubicBezTo>
                    <a:pt x="11723" y="5021"/>
                    <a:pt x="11470" y="5274"/>
                    <a:pt x="11160" y="5274"/>
                  </a:cubicBezTo>
                  <a:lnTo>
                    <a:pt x="10031" y="5274"/>
                  </a:lnTo>
                  <a:cubicBezTo>
                    <a:pt x="9718" y="5274"/>
                    <a:pt x="9465" y="5021"/>
                    <a:pt x="9465" y="4710"/>
                  </a:cubicBezTo>
                  <a:cubicBezTo>
                    <a:pt x="9465" y="4397"/>
                    <a:pt x="9718" y="4144"/>
                    <a:pt x="10031" y="4144"/>
                  </a:cubicBezTo>
                  <a:close/>
                  <a:moveTo>
                    <a:pt x="3379" y="1"/>
                  </a:moveTo>
                  <a:lnTo>
                    <a:pt x="2385" y="248"/>
                  </a:lnTo>
                  <a:cubicBezTo>
                    <a:pt x="922" y="615"/>
                    <a:pt x="0" y="2067"/>
                    <a:pt x="295" y="3545"/>
                  </a:cubicBezTo>
                  <a:lnTo>
                    <a:pt x="1006" y="7080"/>
                  </a:lnTo>
                  <a:cubicBezTo>
                    <a:pt x="1060" y="7342"/>
                    <a:pt x="1292" y="7532"/>
                    <a:pt x="1560" y="7532"/>
                  </a:cubicBezTo>
                  <a:lnTo>
                    <a:pt x="12831" y="7532"/>
                  </a:lnTo>
                  <a:cubicBezTo>
                    <a:pt x="12833" y="7532"/>
                    <a:pt x="12835" y="7532"/>
                    <a:pt x="12837" y="7532"/>
                  </a:cubicBezTo>
                  <a:cubicBezTo>
                    <a:pt x="13103" y="7532"/>
                    <a:pt x="13331" y="7343"/>
                    <a:pt x="13382" y="7080"/>
                  </a:cubicBezTo>
                  <a:lnTo>
                    <a:pt x="14096" y="3545"/>
                  </a:lnTo>
                  <a:cubicBezTo>
                    <a:pt x="14388" y="2070"/>
                    <a:pt x="13476" y="621"/>
                    <a:pt x="12018" y="248"/>
                  </a:cubicBezTo>
                  <a:lnTo>
                    <a:pt x="11046" y="13"/>
                  </a:lnTo>
                  <a:cubicBezTo>
                    <a:pt x="10678" y="1506"/>
                    <a:pt x="9474" y="2648"/>
                    <a:pt x="7965" y="2943"/>
                  </a:cubicBezTo>
                  <a:cubicBezTo>
                    <a:pt x="7714" y="2991"/>
                    <a:pt x="7463" y="3015"/>
                    <a:pt x="7214" y="3015"/>
                  </a:cubicBezTo>
                  <a:cubicBezTo>
                    <a:pt x="5960" y="3015"/>
                    <a:pt x="4762" y="2417"/>
                    <a:pt x="4011" y="1377"/>
                  </a:cubicBezTo>
                  <a:cubicBezTo>
                    <a:pt x="3707" y="967"/>
                    <a:pt x="3493" y="498"/>
                    <a:pt x="33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</p:grpSp>
      <p:grpSp>
        <p:nvGrpSpPr>
          <p:cNvPr id="48" name="Google Shape;7676;p63">
            <a:extLst>
              <a:ext uri="{FF2B5EF4-FFF2-40B4-BE49-F238E27FC236}">
                <a16:creationId xmlns:a16="http://schemas.microsoft.com/office/drawing/2014/main" id="{0F79F515-57E7-C06C-4AF5-D7EB985A48D8}"/>
              </a:ext>
            </a:extLst>
          </p:cNvPr>
          <p:cNvGrpSpPr/>
          <p:nvPr/>
        </p:nvGrpSpPr>
        <p:grpSpPr>
          <a:xfrm>
            <a:off x="5939821" y="877272"/>
            <a:ext cx="421359" cy="532575"/>
            <a:chOff x="3938800" y="4399275"/>
            <a:chExt cx="359700" cy="481825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9" name="Google Shape;7677;p63">
              <a:extLst>
                <a:ext uri="{FF2B5EF4-FFF2-40B4-BE49-F238E27FC236}">
                  <a16:creationId xmlns:a16="http://schemas.microsoft.com/office/drawing/2014/main" id="{F8B58BAD-E2A2-40EC-430F-45A11DC70840}"/>
                </a:ext>
              </a:extLst>
            </p:cNvPr>
            <p:cNvSpPr/>
            <p:nvPr/>
          </p:nvSpPr>
          <p:spPr>
            <a:xfrm>
              <a:off x="4022650" y="4427525"/>
              <a:ext cx="166625" cy="84700"/>
            </a:xfrm>
            <a:custGeom>
              <a:avLst/>
              <a:gdLst/>
              <a:ahLst/>
              <a:cxnLst/>
              <a:rect l="l" t="t" r="r" b="b"/>
              <a:pathLst>
                <a:path w="6665" h="3388" extrusionOk="0">
                  <a:moveTo>
                    <a:pt x="3909" y="0"/>
                  </a:moveTo>
                  <a:cubicBezTo>
                    <a:pt x="1946" y="3"/>
                    <a:pt x="284" y="1446"/>
                    <a:pt x="1" y="3388"/>
                  </a:cubicBezTo>
                  <a:lnTo>
                    <a:pt x="3909" y="3388"/>
                  </a:lnTo>
                  <a:cubicBezTo>
                    <a:pt x="4807" y="3385"/>
                    <a:pt x="5647" y="2957"/>
                    <a:pt x="6180" y="2235"/>
                  </a:cubicBezTo>
                  <a:cubicBezTo>
                    <a:pt x="6421" y="1909"/>
                    <a:pt x="6589" y="1530"/>
                    <a:pt x="6665" y="1129"/>
                  </a:cubicBezTo>
                  <a:cubicBezTo>
                    <a:pt x="6135" y="602"/>
                    <a:pt x="5463" y="241"/>
                    <a:pt x="4734" y="91"/>
                  </a:cubicBezTo>
                  <a:cubicBezTo>
                    <a:pt x="4463" y="30"/>
                    <a:pt x="4186" y="0"/>
                    <a:pt x="390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0" name="Google Shape;7678;p63">
              <a:extLst>
                <a:ext uri="{FF2B5EF4-FFF2-40B4-BE49-F238E27FC236}">
                  <a16:creationId xmlns:a16="http://schemas.microsoft.com/office/drawing/2014/main" id="{4CF3CECE-CA24-6D60-1C72-1B9FF9323E14}"/>
                </a:ext>
              </a:extLst>
            </p:cNvPr>
            <p:cNvSpPr/>
            <p:nvPr/>
          </p:nvSpPr>
          <p:spPr>
            <a:xfrm>
              <a:off x="4021450" y="4484275"/>
              <a:ext cx="197650" cy="199225"/>
            </a:xfrm>
            <a:custGeom>
              <a:avLst/>
              <a:gdLst/>
              <a:ahLst/>
              <a:cxnLst/>
              <a:rect l="l" t="t" r="r" b="b"/>
              <a:pathLst>
                <a:path w="7906" h="7969" extrusionOk="0">
                  <a:moveTo>
                    <a:pt x="7526" y="1"/>
                  </a:moveTo>
                  <a:cubicBezTo>
                    <a:pt x="7420" y="223"/>
                    <a:pt x="7291" y="434"/>
                    <a:pt x="7140" y="633"/>
                  </a:cubicBezTo>
                  <a:cubicBezTo>
                    <a:pt x="6396" y="1648"/>
                    <a:pt x="5216" y="2247"/>
                    <a:pt x="3957" y="2247"/>
                  </a:cubicBezTo>
                  <a:lnTo>
                    <a:pt x="4" y="2247"/>
                  </a:lnTo>
                  <a:lnTo>
                    <a:pt x="4" y="4018"/>
                  </a:lnTo>
                  <a:cubicBezTo>
                    <a:pt x="1" y="4635"/>
                    <a:pt x="148" y="5243"/>
                    <a:pt x="434" y="5788"/>
                  </a:cubicBezTo>
                  <a:lnTo>
                    <a:pt x="434" y="5800"/>
                  </a:lnTo>
                  <a:cubicBezTo>
                    <a:pt x="615" y="6159"/>
                    <a:pt x="850" y="6487"/>
                    <a:pt x="1133" y="6773"/>
                  </a:cubicBezTo>
                  <a:lnTo>
                    <a:pt x="1202" y="6839"/>
                  </a:lnTo>
                  <a:cubicBezTo>
                    <a:pt x="1967" y="7592"/>
                    <a:pt x="2962" y="7968"/>
                    <a:pt x="3958" y="7968"/>
                  </a:cubicBezTo>
                  <a:cubicBezTo>
                    <a:pt x="4959" y="7968"/>
                    <a:pt x="5959" y="7588"/>
                    <a:pt x="6725" y="6827"/>
                  </a:cubicBezTo>
                  <a:lnTo>
                    <a:pt x="6758" y="6794"/>
                  </a:lnTo>
                  <a:cubicBezTo>
                    <a:pt x="6972" y="6583"/>
                    <a:pt x="7158" y="6342"/>
                    <a:pt x="7312" y="6083"/>
                  </a:cubicBezTo>
                  <a:lnTo>
                    <a:pt x="7321" y="6083"/>
                  </a:lnTo>
                  <a:cubicBezTo>
                    <a:pt x="7703" y="5463"/>
                    <a:pt x="7905" y="4746"/>
                    <a:pt x="7902" y="4018"/>
                  </a:cubicBezTo>
                  <a:lnTo>
                    <a:pt x="7902" y="1684"/>
                  </a:lnTo>
                  <a:cubicBezTo>
                    <a:pt x="7902" y="1407"/>
                    <a:pt x="7875" y="1130"/>
                    <a:pt x="7818" y="859"/>
                  </a:cubicBezTo>
                  <a:cubicBezTo>
                    <a:pt x="7764" y="561"/>
                    <a:pt x="7664" y="272"/>
                    <a:pt x="75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1" name="Google Shape;7679;p63">
              <a:extLst>
                <a:ext uri="{FF2B5EF4-FFF2-40B4-BE49-F238E27FC236}">
                  <a16:creationId xmlns:a16="http://schemas.microsoft.com/office/drawing/2014/main" id="{C324B222-E9B8-49E5-47D0-C0A75C90B1D7}"/>
                </a:ext>
              </a:extLst>
            </p:cNvPr>
            <p:cNvSpPr/>
            <p:nvPr/>
          </p:nvSpPr>
          <p:spPr>
            <a:xfrm>
              <a:off x="4054050" y="4692500"/>
              <a:ext cx="132975" cy="47450"/>
            </a:xfrm>
            <a:custGeom>
              <a:avLst/>
              <a:gdLst/>
              <a:ahLst/>
              <a:cxnLst/>
              <a:rect l="l" t="t" r="r" b="b"/>
              <a:pathLst>
                <a:path w="5319" h="1898" extrusionOk="0">
                  <a:moveTo>
                    <a:pt x="5318" y="1"/>
                  </a:moveTo>
                  <a:lnTo>
                    <a:pt x="5318" y="1"/>
                  </a:lnTo>
                  <a:cubicBezTo>
                    <a:pt x="4550" y="498"/>
                    <a:pt x="3635" y="769"/>
                    <a:pt x="2653" y="769"/>
                  </a:cubicBezTo>
                  <a:cubicBezTo>
                    <a:pt x="2648" y="769"/>
                    <a:pt x="2643" y="769"/>
                    <a:pt x="2637" y="769"/>
                  </a:cubicBezTo>
                  <a:cubicBezTo>
                    <a:pt x="1703" y="769"/>
                    <a:pt x="791" y="507"/>
                    <a:pt x="0" y="13"/>
                  </a:cubicBezTo>
                  <a:lnTo>
                    <a:pt x="0" y="13"/>
                  </a:lnTo>
                  <a:cubicBezTo>
                    <a:pt x="82" y="272"/>
                    <a:pt x="202" y="516"/>
                    <a:pt x="362" y="736"/>
                  </a:cubicBezTo>
                  <a:cubicBezTo>
                    <a:pt x="898" y="1464"/>
                    <a:pt x="1747" y="1895"/>
                    <a:pt x="2653" y="1898"/>
                  </a:cubicBezTo>
                  <a:cubicBezTo>
                    <a:pt x="2660" y="1898"/>
                    <a:pt x="2667" y="1898"/>
                    <a:pt x="2674" y="1898"/>
                  </a:cubicBezTo>
                  <a:cubicBezTo>
                    <a:pt x="3870" y="1898"/>
                    <a:pt x="4935" y="1135"/>
                    <a:pt x="53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2" name="Google Shape;7680;p63">
              <a:extLst>
                <a:ext uri="{FF2B5EF4-FFF2-40B4-BE49-F238E27FC236}">
                  <a16:creationId xmlns:a16="http://schemas.microsoft.com/office/drawing/2014/main" id="{089C7054-EDB0-4A7A-3401-2BF09CD1C736}"/>
                </a:ext>
              </a:extLst>
            </p:cNvPr>
            <p:cNvSpPr/>
            <p:nvPr/>
          </p:nvSpPr>
          <p:spPr>
            <a:xfrm>
              <a:off x="4163275" y="4399275"/>
              <a:ext cx="84275" cy="84200"/>
            </a:xfrm>
            <a:custGeom>
              <a:avLst/>
              <a:gdLst/>
              <a:ahLst/>
              <a:cxnLst/>
              <a:rect l="l" t="t" r="r" b="b"/>
              <a:pathLst>
                <a:path w="3371" h="3368" extrusionOk="0">
                  <a:moveTo>
                    <a:pt x="1090" y="1"/>
                  </a:moveTo>
                  <a:cubicBezTo>
                    <a:pt x="707" y="1"/>
                    <a:pt x="330" y="106"/>
                    <a:pt x="1" y="305"/>
                  </a:cubicBezTo>
                  <a:cubicBezTo>
                    <a:pt x="338" y="420"/>
                    <a:pt x="660" y="573"/>
                    <a:pt x="961" y="769"/>
                  </a:cubicBezTo>
                  <a:lnTo>
                    <a:pt x="961" y="781"/>
                  </a:lnTo>
                  <a:cubicBezTo>
                    <a:pt x="1443" y="1070"/>
                    <a:pt x="1874" y="1446"/>
                    <a:pt x="2226" y="1886"/>
                  </a:cubicBezTo>
                  <a:cubicBezTo>
                    <a:pt x="2587" y="2329"/>
                    <a:pt x="2871" y="2829"/>
                    <a:pt x="3060" y="3368"/>
                  </a:cubicBezTo>
                  <a:cubicBezTo>
                    <a:pt x="3262" y="3033"/>
                    <a:pt x="3370" y="2651"/>
                    <a:pt x="3364" y="2259"/>
                  </a:cubicBezTo>
                  <a:cubicBezTo>
                    <a:pt x="3361" y="1236"/>
                    <a:pt x="2672" y="341"/>
                    <a:pt x="1684" y="79"/>
                  </a:cubicBezTo>
                  <a:cubicBezTo>
                    <a:pt x="1615" y="58"/>
                    <a:pt x="1543" y="46"/>
                    <a:pt x="1467" y="46"/>
                  </a:cubicBezTo>
                  <a:cubicBezTo>
                    <a:pt x="1344" y="34"/>
                    <a:pt x="1232" y="1"/>
                    <a:pt x="1106" y="1"/>
                  </a:cubicBezTo>
                  <a:cubicBezTo>
                    <a:pt x="1101" y="1"/>
                    <a:pt x="1095" y="1"/>
                    <a:pt x="109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3" name="Google Shape;7681;p63">
              <a:extLst>
                <a:ext uri="{FF2B5EF4-FFF2-40B4-BE49-F238E27FC236}">
                  <a16:creationId xmlns:a16="http://schemas.microsoft.com/office/drawing/2014/main" id="{ACC6EF78-11D5-9836-4F6C-FE28FD91B406}"/>
                </a:ext>
              </a:extLst>
            </p:cNvPr>
            <p:cNvSpPr/>
            <p:nvPr/>
          </p:nvSpPr>
          <p:spPr>
            <a:xfrm>
              <a:off x="3938800" y="4692800"/>
              <a:ext cx="359700" cy="188300"/>
            </a:xfrm>
            <a:custGeom>
              <a:avLst/>
              <a:gdLst/>
              <a:ahLst/>
              <a:cxnLst/>
              <a:rect l="l" t="t" r="r" b="b"/>
              <a:pathLst>
                <a:path w="14388" h="7532" extrusionOk="0">
                  <a:moveTo>
                    <a:pt x="11160" y="4144"/>
                  </a:moveTo>
                  <a:cubicBezTo>
                    <a:pt x="11470" y="4144"/>
                    <a:pt x="11723" y="4397"/>
                    <a:pt x="11723" y="4710"/>
                  </a:cubicBezTo>
                  <a:cubicBezTo>
                    <a:pt x="11723" y="5021"/>
                    <a:pt x="11470" y="5274"/>
                    <a:pt x="11160" y="5274"/>
                  </a:cubicBezTo>
                  <a:lnTo>
                    <a:pt x="10031" y="5274"/>
                  </a:lnTo>
                  <a:cubicBezTo>
                    <a:pt x="9718" y="5274"/>
                    <a:pt x="9465" y="5021"/>
                    <a:pt x="9465" y="4710"/>
                  </a:cubicBezTo>
                  <a:cubicBezTo>
                    <a:pt x="9465" y="4397"/>
                    <a:pt x="9718" y="4144"/>
                    <a:pt x="10031" y="4144"/>
                  </a:cubicBezTo>
                  <a:close/>
                  <a:moveTo>
                    <a:pt x="3379" y="1"/>
                  </a:moveTo>
                  <a:lnTo>
                    <a:pt x="2385" y="248"/>
                  </a:lnTo>
                  <a:cubicBezTo>
                    <a:pt x="922" y="615"/>
                    <a:pt x="0" y="2067"/>
                    <a:pt x="295" y="3545"/>
                  </a:cubicBezTo>
                  <a:lnTo>
                    <a:pt x="1006" y="7080"/>
                  </a:lnTo>
                  <a:cubicBezTo>
                    <a:pt x="1060" y="7342"/>
                    <a:pt x="1292" y="7532"/>
                    <a:pt x="1560" y="7532"/>
                  </a:cubicBezTo>
                  <a:lnTo>
                    <a:pt x="12831" y="7532"/>
                  </a:lnTo>
                  <a:cubicBezTo>
                    <a:pt x="12833" y="7532"/>
                    <a:pt x="12835" y="7532"/>
                    <a:pt x="12837" y="7532"/>
                  </a:cubicBezTo>
                  <a:cubicBezTo>
                    <a:pt x="13103" y="7532"/>
                    <a:pt x="13331" y="7343"/>
                    <a:pt x="13382" y="7080"/>
                  </a:cubicBezTo>
                  <a:lnTo>
                    <a:pt x="14096" y="3545"/>
                  </a:lnTo>
                  <a:cubicBezTo>
                    <a:pt x="14388" y="2070"/>
                    <a:pt x="13476" y="621"/>
                    <a:pt x="12018" y="248"/>
                  </a:cubicBezTo>
                  <a:lnTo>
                    <a:pt x="11046" y="13"/>
                  </a:lnTo>
                  <a:cubicBezTo>
                    <a:pt x="10678" y="1506"/>
                    <a:pt x="9474" y="2648"/>
                    <a:pt x="7965" y="2943"/>
                  </a:cubicBezTo>
                  <a:cubicBezTo>
                    <a:pt x="7714" y="2991"/>
                    <a:pt x="7463" y="3015"/>
                    <a:pt x="7214" y="3015"/>
                  </a:cubicBezTo>
                  <a:cubicBezTo>
                    <a:pt x="5960" y="3015"/>
                    <a:pt x="4762" y="2417"/>
                    <a:pt x="4011" y="1377"/>
                  </a:cubicBezTo>
                  <a:cubicBezTo>
                    <a:pt x="3707" y="967"/>
                    <a:pt x="3493" y="498"/>
                    <a:pt x="33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61" name="Google Shape;312;p33">
            <a:extLst>
              <a:ext uri="{FF2B5EF4-FFF2-40B4-BE49-F238E27FC236}">
                <a16:creationId xmlns:a16="http://schemas.microsoft.com/office/drawing/2014/main" id="{5555333B-F7F2-ED96-4107-1666BC54E5BE}"/>
              </a:ext>
            </a:extLst>
          </p:cNvPr>
          <p:cNvSpPr/>
          <p:nvPr/>
        </p:nvSpPr>
        <p:spPr>
          <a:xfrm>
            <a:off x="1265593" y="2922858"/>
            <a:ext cx="1069500" cy="10695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19050" dir="5400000" algn="bl" rotWithShape="0">
              <a:srgbClr val="98FAFC">
                <a:alpha val="5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FFFFFF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62" name="Google Shape;312;p33">
            <a:extLst>
              <a:ext uri="{FF2B5EF4-FFF2-40B4-BE49-F238E27FC236}">
                <a16:creationId xmlns:a16="http://schemas.microsoft.com/office/drawing/2014/main" id="{F840F83C-72EE-0F78-9A68-3A457BEA39D6}"/>
              </a:ext>
            </a:extLst>
          </p:cNvPr>
          <p:cNvSpPr/>
          <p:nvPr/>
        </p:nvSpPr>
        <p:spPr>
          <a:xfrm>
            <a:off x="4017319" y="2904778"/>
            <a:ext cx="1069500" cy="10695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19050" dir="5400000" algn="bl" rotWithShape="0">
              <a:srgbClr val="98FAFC">
                <a:alpha val="5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FFFFFF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63" name="Google Shape;312;p33">
            <a:extLst>
              <a:ext uri="{FF2B5EF4-FFF2-40B4-BE49-F238E27FC236}">
                <a16:creationId xmlns:a16="http://schemas.microsoft.com/office/drawing/2014/main" id="{689B3DC7-2D52-9265-72BB-414D3553F051}"/>
              </a:ext>
            </a:extLst>
          </p:cNvPr>
          <p:cNvSpPr/>
          <p:nvPr/>
        </p:nvSpPr>
        <p:spPr>
          <a:xfrm>
            <a:off x="6607990" y="2909518"/>
            <a:ext cx="1069500" cy="10695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19050" dir="5400000" algn="bl" rotWithShape="0">
              <a:srgbClr val="98FAFC">
                <a:alpha val="5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FFFFFF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grpSp>
        <p:nvGrpSpPr>
          <p:cNvPr id="64" name="Google Shape;7668;p63">
            <a:extLst>
              <a:ext uri="{FF2B5EF4-FFF2-40B4-BE49-F238E27FC236}">
                <a16:creationId xmlns:a16="http://schemas.microsoft.com/office/drawing/2014/main" id="{B345956E-8E55-8A08-633B-D5645D423198}"/>
              </a:ext>
            </a:extLst>
          </p:cNvPr>
          <p:cNvGrpSpPr/>
          <p:nvPr/>
        </p:nvGrpSpPr>
        <p:grpSpPr>
          <a:xfrm>
            <a:off x="1577001" y="3168215"/>
            <a:ext cx="446684" cy="496249"/>
            <a:chOff x="3330525" y="4399275"/>
            <a:chExt cx="390650" cy="48185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65" name="Google Shape;7669;p63">
              <a:extLst>
                <a:ext uri="{FF2B5EF4-FFF2-40B4-BE49-F238E27FC236}">
                  <a16:creationId xmlns:a16="http://schemas.microsoft.com/office/drawing/2014/main" id="{2F7D948F-57E3-3DCE-2381-7B5168E3FCFD}"/>
                </a:ext>
              </a:extLst>
            </p:cNvPr>
            <p:cNvSpPr/>
            <p:nvPr/>
          </p:nvSpPr>
          <p:spPr>
            <a:xfrm>
              <a:off x="3543950" y="4648550"/>
              <a:ext cx="78450" cy="95775"/>
            </a:xfrm>
            <a:custGeom>
              <a:avLst/>
              <a:gdLst/>
              <a:ahLst/>
              <a:cxnLst/>
              <a:rect l="l" t="t" r="r" b="b"/>
              <a:pathLst>
                <a:path w="3138" h="3831" extrusionOk="0">
                  <a:moveTo>
                    <a:pt x="2677" y="0"/>
                  </a:moveTo>
                  <a:cubicBezTo>
                    <a:pt x="2298" y="356"/>
                    <a:pt x="1861" y="648"/>
                    <a:pt x="1388" y="858"/>
                  </a:cubicBezTo>
                  <a:lnTo>
                    <a:pt x="0" y="2948"/>
                  </a:lnTo>
                  <a:lnTo>
                    <a:pt x="880" y="3831"/>
                  </a:lnTo>
                  <a:lnTo>
                    <a:pt x="3138" y="443"/>
                  </a:lnTo>
                  <a:lnTo>
                    <a:pt x="26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" name="Google Shape;7670;p63">
              <a:extLst>
                <a:ext uri="{FF2B5EF4-FFF2-40B4-BE49-F238E27FC236}">
                  <a16:creationId xmlns:a16="http://schemas.microsoft.com/office/drawing/2014/main" id="{0C182A03-70E0-2F01-9C31-8873882262C2}"/>
                </a:ext>
              </a:extLst>
            </p:cNvPr>
            <p:cNvSpPr/>
            <p:nvPr/>
          </p:nvSpPr>
          <p:spPr>
            <a:xfrm>
              <a:off x="3427250" y="4456050"/>
              <a:ext cx="197650" cy="197175"/>
            </a:xfrm>
            <a:custGeom>
              <a:avLst/>
              <a:gdLst/>
              <a:ahLst/>
              <a:cxnLst/>
              <a:rect l="l" t="t" r="r" b="b"/>
              <a:pathLst>
                <a:path w="7906" h="7887" extrusionOk="0">
                  <a:moveTo>
                    <a:pt x="7520" y="0"/>
                  </a:moveTo>
                  <a:cubicBezTo>
                    <a:pt x="6863" y="1374"/>
                    <a:pt x="5475" y="2247"/>
                    <a:pt x="3952" y="2247"/>
                  </a:cubicBezTo>
                  <a:lnTo>
                    <a:pt x="1" y="2247"/>
                  </a:lnTo>
                  <a:lnTo>
                    <a:pt x="1" y="3942"/>
                  </a:lnTo>
                  <a:cubicBezTo>
                    <a:pt x="1" y="5698"/>
                    <a:pt x="1154" y="7137"/>
                    <a:pt x="2587" y="7643"/>
                  </a:cubicBezTo>
                  <a:lnTo>
                    <a:pt x="2597" y="7643"/>
                  </a:lnTo>
                  <a:cubicBezTo>
                    <a:pt x="3006" y="7806"/>
                    <a:pt x="3480" y="7887"/>
                    <a:pt x="3953" y="7887"/>
                  </a:cubicBezTo>
                  <a:cubicBezTo>
                    <a:pt x="4426" y="7887"/>
                    <a:pt x="4899" y="7806"/>
                    <a:pt x="5307" y="7643"/>
                  </a:cubicBezTo>
                  <a:lnTo>
                    <a:pt x="5319" y="7643"/>
                  </a:lnTo>
                  <a:cubicBezTo>
                    <a:pt x="6451" y="7306"/>
                    <a:pt x="7905" y="5848"/>
                    <a:pt x="7905" y="3942"/>
                  </a:cubicBezTo>
                  <a:lnTo>
                    <a:pt x="7905" y="1684"/>
                  </a:lnTo>
                  <a:cubicBezTo>
                    <a:pt x="7905" y="1100"/>
                    <a:pt x="7776" y="524"/>
                    <a:pt x="75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7" name="Google Shape;7671;p63">
              <a:extLst>
                <a:ext uri="{FF2B5EF4-FFF2-40B4-BE49-F238E27FC236}">
                  <a16:creationId xmlns:a16="http://schemas.microsoft.com/office/drawing/2014/main" id="{CB6655A3-A804-EC14-B7B3-42BE750BD438}"/>
                </a:ext>
              </a:extLst>
            </p:cNvPr>
            <p:cNvSpPr/>
            <p:nvPr/>
          </p:nvSpPr>
          <p:spPr>
            <a:xfrm>
              <a:off x="3428150" y="4399275"/>
              <a:ext cx="166925" cy="84725"/>
            </a:xfrm>
            <a:custGeom>
              <a:avLst/>
              <a:gdLst/>
              <a:ahLst/>
              <a:cxnLst/>
              <a:rect l="l" t="t" r="r" b="b"/>
              <a:pathLst>
                <a:path w="6677" h="3389" extrusionOk="0">
                  <a:moveTo>
                    <a:pt x="3921" y="1"/>
                  </a:moveTo>
                  <a:cubicBezTo>
                    <a:pt x="3917" y="1"/>
                    <a:pt x="3913" y="1"/>
                    <a:pt x="3910" y="1"/>
                  </a:cubicBezTo>
                  <a:cubicBezTo>
                    <a:pt x="1946" y="4"/>
                    <a:pt x="284" y="1446"/>
                    <a:pt x="1" y="3389"/>
                  </a:cubicBezTo>
                  <a:lnTo>
                    <a:pt x="3910" y="3389"/>
                  </a:lnTo>
                  <a:cubicBezTo>
                    <a:pt x="5247" y="3389"/>
                    <a:pt x="6403" y="2452"/>
                    <a:pt x="6677" y="1142"/>
                  </a:cubicBezTo>
                  <a:cubicBezTo>
                    <a:pt x="5945" y="410"/>
                    <a:pt x="4953" y="1"/>
                    <a:pt x="39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" name="Google Shape;7672;p63">
              <a:extLst>
                <a:ext uri="{FF2B5EF4-FFF2-40B4-BE49-F238E27FC236}">
                  <a16:creationId xmlns:a16="http://schemas.microsoft.com/office/drawing/2014/main" id="{600B34CB-BFED-7698-542A-9511A624EFA9}"/>
                </a:ext>
              </a:extLst>
            </p:cNvPr>
            <p:cNvSpPr/>
            <p:nvPr/>
          </p:nvSpPr>
          <p:spPr>
            <a:xfrm>
              <a:off x="3330525" y="4674000"/>
              <a:ext cx="181225" cy="207125"/>
            </a:xfrm>
            <a:custGeom>
              <a:avLst/>
              <a:gdLst/>
              <a:ahLst/>
              <a:cxnLst/>
              <a:rect l="l" t="t" r="r" b="b"/>
              <a:pathLst>
                <a:path w="7249" h="8285" extrusionOk="0">
                  <a:moveTo>
                    <a:pt x="2972" y="0"/>
                  </a:moveTo>
                  <a:lnTo>
                    <a:pt x="1455" y="440"/>
                  </a:lnTo>
                  <a:cubicBezTo>
                    <a:pt x="542" y="744"/>
                    <a:pt x="0" y="1716"/>
                    <a:pt x="235" y="2620"/>
                  </a:cubicBezTo>
                  <a:lnTo>
                    <a:pt x="1229" y="7832"/>
                  </a:lnTo>
                  <a:cubicBezTo>
                    <a:pt x="1289" y="8091"/>
                    <a:pt x="1518" y="8278"/>
                    <a:pt x="1783" y="8284"/>
                  </a:cubicBezTo>
                  <a:cubicBezTo>
                    <a:pt x="1787" y="8284"/>
                    <a:pt x="1792" y="8285"/>
                    <a:pt x="1796" y="8285"/>
                  </a:cubicBezTo>
                  <a:cubicBezTo>
                    <a:pt x="1816" y="8285"/>
                    <a:pt x="1835" y="8279"/>
                    <a:pt x="1852" y="8272"/>
                  </a:cubicBezTo>
                  <a:cubicBezTo>
                    <a:pt x="1861" y="8284"/>
                    <a:pt x="1861" y="8284"/>
                    <a:pt x="1873" y="8284"/>
                  </a:cubicBezTo>
                  <a:lnTo>
                    <a:pt x="7248" y="8284"/>
                  </a:lnTo>
                  <a:lnTo>
                    <a:pt x="7248" y="3364"/>
                  </a:lnTo>
                  <a:lnTo>
                    <a:pt x="6514" y="4086"/>
                  </a:lnTo>
                  <a:cubicBezTo>
                    <a:pt x="6410" y="4202"/>
                    <a:pt x="6270" y="4259"/>
                    <a:pt x="6126" y="4259"/>
                  </a:cubicBezTo>
                  <a:cubicBezTo>
                    <a:pt x="5952" y="4259"/>
                    <a:pt x="5772" y="4175"/>
                    <a:pt x="5646" y="4008"/>
                  </a:cubicBezTo>
                  <a:lnTo>
                    <a:pt x="297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" name="Google Shape;7673;p63">
              <a:extLst>
                <a:ext uri="{FF2B5EF4-FFF2-40B4-BE49-F238E27FC236}">
                  <a16:creationId xmlns:a16="http://schemas.microsoft.com/office/drawing/2014/main" id="{EB0DB2AF-B244-7BF1-5ADC-9A72246E740E}"/>
                </a:ext>
              </a:extLst>
            </p:cNvPr>
            <p:cNvSpPr/>
            <p:nvPr/>
          </p:nvSpPr>
          <p:spPr>
            <a:xfrm>
              <a:off x="3540175" y="4674000"/>
              <a:ext cx="181000" cy="207100"/>
            </a:xfrm>
            <a:custGeom>
              <a:avLst/>
              <a:gdLst/>
              <a:ahLst/>
              <a:cxnLst/>
              <a:rect l="l" t="t" r="r" b="b"/>
              <a:pathLst>
                <a:path w="7240" h="8284" extrusionOk="0">
                  <a:moveTo>
                    <a:pt x="3951" y="4821"/>
                  </a:moveTo>
                  <a:cubicBezTo>
                    <a:pt x="4701" y="4821"/>
                    <a:pt x="4701" y="5950"/>
                    <a:pt x="3951" y="5950"/>
                  </a:cubicBezTo>
                  <a:lnTo>
                    <a:pt x="2822" y="5950"/>
                  </a:lnTo>
                  <a:cubicBezTo>
                    <a:pt x="2075" y="5950"/>
                    <a:pt x="2075" y="4821"/>
                    <a:pt x="2822" y="4821"/>
                  </a:cubicBezTo>
                  <a:close/>
                  <a:moveTo>
                    <a:pt x="4280" y="0"/>
                  </a:moveTo>
                  <a:lnTo>
                    <a:pt x="1603" y="4008"/>
                  </a:lnTo>
                  <a:cubicBezTo>
                    <a:pt x="1476" y="4178"/>
                    <a:pt x="1297" y="4257"/>
                    <a:pt x="1126" y="4257"/>
                  </a:cubicBezTo>
                  <a:cubicBezTo>
                    <a:pt x="977" y="4257"/>
                    <a:pt x="834" y="4197"/>
                    <a:pt x="735" y="4086"/>
                  </a:cubicBezTo>
                  <a:lnTo>
                    <a:pt x="1" y="3364"/>
                  </a:lnTo>
                  <a:lnTo>
                    <a:pt x="1" y="8284"/>
                  </a:lnTo>
                  <a:lnTo>
                    <a:pt x="5454" y="8284"/>
                  </a:lnTo>
                  <a:cubicBezTo>
                    <a:pt x="5722" y="8284"/>
                    <a:pt x="5954" y="8094"/>
                    <a:pt x="6008" y="7832"/>
                  </a:cubicBezTo>
                  <a:lnTo>
                    <a:pt x="7002" y="2653"/>
                  </a:lnTo>
                  <a:cubicBezTo>
                    <a:pt x="7240" y="1716"/>
                    <a:pt x="6707" y="744"/>
                    <a:pt x="5770" y="428"/>
                  </a:cubicBezTo>
                  <a:lnTo>
                    <a:pt x="428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0" name="Google Shape;7674;p63">
              <a:extLst>
                <a:ext uri="{FF2B5EF4-FFF2-40B4-BE49-F238E27FC236}">
                  <a16:creationId xmlns:a16="http://schemas.microsoft.com/office/drawing/2014/main" id="{5B64C5EA-ED47-A730-58EF-85CE5E9C2DE2}"/>
                </a:ext>
              </a:extLst>
            </p:cNvPr>
            <p:cNvSpPr/>
            <p:nvPr/>
          </p:nvSpPr>
          <p:spPr>
            <a:xfrm>
              <a:off x="3429975" y="4648850"/>
              <a:ext cx="78225" cy="95400"/>
            </a:xfrm>
            <a:custGeom>
              <a:avLst/>
              <a:gdLst/>
              <a:ahLst/>
              <a:cxnLst/>
              <a:rect l="l" t="t" r="r" b="b"/>
              <a:pathLst>
                <a:path w="3129" h="3816" extrusionOk="0">
                  <a:moveTo>
                    <a:pt x="452" y="0"/>
                  </a:moveTo>
                  <a:lnTo>
                    <a:pt x="0" y="440"/>
                  </a:lnTo>
                  <a:lnTo>
                    <a:pt x="2247" y="3816"/>
                  </a:lnTo>
                  <a:lnTo>
                    <a:pt x="3129" y="2936"/>
                  </a:lnTo>
                  <a:lnTo>
                    <a:pt x="1741" y="846"/>
                  </a:lnTo>
                  <a:cubicBezTo>
                    <a:pt x="1268" y="636"/>
                    <a:pt x="834" y="350"/>
                    <a:pt x="45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1" name="Google Shape;7675;p63">
              <a:extLst>
                <a:ext uri="{FF2B5EF4-FFF2-40B4-BE49-F238E27FC236}">
                  <a16:creationId xmlns:a16="http://schemas.microsoft.com/office/drawing/2014/main" id="{AEE0B996-0EC0-3B3F-C220-E7FD15099865}"/>
                </a:ext>
              </a:extLst>
            </p:cNvPr>
            <p:cNvSpPr/>
            <p:nvPr/>
          </p:nvSpPr>
          <p:spPr>
            <a:xfrm>
              <a:off x="3514200" y="4681000"/>
              <a:ext cx="23150" cy="17550"/>
            </a:xfrm>
            <a:custGeom>
              <a:avLst/>
              <a:gdLst/>
              <a:ahLst/>
              <a:cxnLst/>
              <a:rect l="l" t="t" r="r" b="b"/>
              <a:pathLst>
                <a:path w="926" h="702" extrusionOk="0">
                  <a:moveTo>
                    <a:pt x="1" y="0"/>
                  </a:moveTo>
                  <a:lnTo>
                    <a:pt x="465" y="702"/>
                  </a:lnTo>
                  <a:lnTo>
                    <a:pt x="925" y="0"/>
                  </a:lnTo>
                  <a:lnTo>
                    <a:pt x="916" y="0"/>
                  </a:lnTo>
                  <a:cubicBezTo>
                    <a:pt x="769" y="12"/>
                    <a:pt x="609" y="24"/>
                    <a:pt x="465" y="24"/>
                  </a:cubicBezTo>
                  <a:cubicBezTo>
                    <a:pt x="317" y="24"/>
                    <a:pt x="157" y="1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0" name="Google Shape;7668;p63">
            <a:extLst>
              <a:ext uri="{FF2B5EF4-FFF2-40B4-BE49-F238E27FC236}">
                <a16:creationId xmlns:a16="http://schemas.microsoft.com/office/drawing/2014/main" id="{A6952379-D6AF-40A4-5FDE-521A2032D7E7}"/>
              </a:ext>
            </a:extLst>
          </p:cNvPr>
          <p:cNvGrpSpPr/>
          <p:nvPr/>
        </p:nvGrpSpPr>
        <p:grpSpPr>
          <a:xfrm>
            <a:off x="4328727" y="3158100"/>
            <a:ext cx="446684" cy="496249"/>
            <a:chOff x="3330525" y="4399275"/>
            <a:chExt cx="390650" cy="48185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81" name="Google Shape;7669;p63">
              <a:extLst>
                <a:ext uri="{FF2B5EF4-FFF2-40B4-BE49-F238E27FC236}">
                  <a16:creationId xmlns:a16="http://schemas.microsoft.com/office/drawing/2014/main" id="{E63FD46D-503F-1885-21D8-3C006B81B036}"/>
                </a:ext>
              </a:extLst>
            </p:cNvPr>
            <p:cNvSpPr/>
            <p:nvPr/>
          </p:nvSpPr>
          <p:spPr>
            <a:xfrm>
              <a:off x="3543950" y="4648550"/>
              <a:ext cx="78450" cy="95775"/>
            </a:xfrm>
            <a:custGeom>
              <a:avLst/>
              <a:gdLst/>
              <a:ahLst/>
              <a:cxnLst/>
              <a:rect l="l" t="t" r="r" b="b"/>
              <a:pathLst>
                <a:path w="3138" h="3831" extrusionOk="0">
                  <a:moveTo>
                    <a:pt x="2677" y="0"/>
                  </a:moveTo>
                  <a:cubicBezTo>
                    <a:pt x="2298" y="356"/>
                    <a:pt x="1861" y="648"/>
                    <a:pt x="1388" y="858"/>
                  </a:cubicBezTo>
                  <a:lnTo>
                    <a:pt x="0" y="2948"/>
                  </a:lnTo>
                  <a:lnTo>
                    <a:pt x="880" y="3831"/>
                  </a:lnTo>
                  <a:lnTo>
                    <a:pt x="3138" y="443"/>
                  </a:lnTo>
                  <a:lnTo>
                    <a:pt x="26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2" name="Google Shape;7670;p63">
              <a:extLst>
                <a:ext uri="{FF2B5EF4-FFF2-40B4-BE49-F238E27FC236}">
                  <a16:creationId xmlns:a16="http://schemas.microsoft.com/office/drawing/2014/main" id="{E7FAB688-3993-EA0D-65FB-9E9AA08E8292}"/>
                </a:ext>
              </a:extLst>
            </p:cNvPr>
            <p:cNvSpPr/>
            <p:nvPr/>
          </p:nvSpPr>
          <p:spPr>
            <a:xfrm>
              <a:off x="3427250" y="4456050"/>
              <a:ext cx="197650" cy="197175"/>
            </a:xfrm>
            <a:custGeom>
              <a:avLst/>
              <a:gdLst/>
              <a:ahLst/>
              <a:cxnLst/>
              <a:rect l="l" t="t" r="r" b="b"/>
              <a:pathLst>
                <a:path w="7906" h="7887" extrusionOk="0">
                  <a:moveTo>
                    <a:pt x="7520" y="0"/>
                  </a:moveTo>
                  <a:cubicBezTo>
                    <a:pt x="6863" y="1374"/>
                    <a:pt x="5475" y="2247"/>
                    <a:pt x="3952" y="2247"/>
                  </a:cubicBezTo>
                  <a:lnTo>
                    <a:pt x="1" y="2247"/>
                  </a:lnTo>
                  <a:lnTo>
                    <a:pt x="1" y="3942"/>
                  </a:lnTo>
                  <a:cubicBezTo>
                    <a:pt x="1" y="5698"/>
                    <a:pt x="1154" y="7137"/>
                    <a:pt x="2587" y="7643"/>
                  </a:cubicBezTo>
                  <a:lnTo>
                    <a:pt x="2597" y="7643"/>
                  </a:lnTo>
                  <a:cubicBezTo>
                    <a:pt x="3006" y="7806"/>
                    <a:pt x="3480" y="7887"/>
                    <a:pt x="3953" y="7887"/>
                  </a:cubicBezTo>
                  <a:cubicBezTo>
                    <a:pt x="4426" y="7887"/>
                    <a:pt x="4899" y="7806"/>
                    <a:pt x="5307" y="7643"/>
                  </a:cubicBezTo>
                  <a:lnTo>
                    <a:pt x="5319" y="7643"/>
                  </a:lnTo>
                  <a:cubicBezTo>
                    <a:pt x="6451" y="7306"/>
                    <a:pt x="7905" y="5848"/>
                    <a:pt x="7905" y="3942"/>
                  </a:cubicBezTo>
                  <a:lnTo>
                    <a:pt x="7905" y="1684"/>
                  </a:lnTo>
                  <a:cubicBezTo>
                    <a:pt x="7905" y="1100"/>
                    <a:pt x="7776" y="524"/>
                    <a:pt x="75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3" name="Google Shape;7671;p63">
              <a:extLst>
                <a:ext uri="{FF2B5EF4-FFF2-40B4-BE49-F238E27FC236}">
                  <a16:creationId xmlns:a16="http://schemas.microsoft.com/office/drawing/2014/main" id="{57DCABA3-83FE-D7C0-20B0-FAF3ECE0A6B3}"/>
                </a:ext>
              </a:extLst>
            </p:cNvPr>
            <p:cNvSpPr/>
            <p:nvPr/>
          </p:nvSpPr>
          <p:spPr>
            <a:xfrm>
              <a:off x="3428150" y="4399275"/>
              <a:ext cx="166925" cy="84725"/>
            </a:xfrm>
            <a:custGeom>
              <a:avLst/>
              <a:gdLst/>
              <a:ahLst/>
              <a:cxnLst/>
              <a:rect l="l" t="t" r="r" b="b"/>
              <a:pathLst>
                <a:path w="6677" h="3389" extrusionOk="0">
                  <a:moveTo>
                    <a:pt x="3921" y="1"/>
                  </a:moveTo>
                  <a:cubicBezTo>
                    <a:pt x="3917" y="1"/>
                    <a:pt x="3913" y="1"/>
                    <a:pt x="3910" y="1"/>
                  </a:cubicBezTo>
                  <a:cubicBezTo>
                    <a:pt x="1946" y="4"/>
                    <a:pt x="284" y="1446"/>
                    <a:pt x="1" y="3389"/>
                  </a:cubicBezTo>
                  <a:lnTo>
                    <a:pt x="3910" y="3389"/>
                  </a:lnTo>
                  <a:cubicBezTo>
                    <a:pt x="5247" y="3389"/>
                    <a:pt x="6403" y="2452"/>
                    <a:pt x="6677" y="1142"/>
                  </a:cubicBezTo>
                  <a:cubicBezTo>
                    <a:pt x="5945" y="410"/>
                    <a:pt x="4953" y="1"/>
                    <a:pt x="39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4" name="Google Shape;7672;p63">
              <a:extLst>
                <a:ext uri="{FF2B5EF4-FFF2-40B4-BE49-F238E27FC236}">
                  <a16:creationId xmlns:a16="http://schemas.microsoft.com/office/drawing/2014/main" id="{CF2AE7BB-1284-4EA8-843F-B178000DBF74}"/>
                </a:ext>
              </a:extLst>
            </p:cNvPr>
            <p:cNvSpPr/>
            <p:nvPr/>
          </p:nvSpPr>
          <p:spPr>
            <a:xfrm>
              <a:off x="3330525" y="4674000"/>
              <a:ext cx="181225" cy="207125"/>
            </a:xfrm>
            <a:custGeom>
              <a:avLst/>
              <a:gdLst/>
              <a:ahLst/>
              <a:cxnLst/>
              <a:rect l="l" t="t" r="r" b="b"/>
              <a:pathLst>
                <a:path w="7249" h="8285" extrusionOk="0">
                  <a:moveTo>
                    <a:pt x="2972" y="0"/>
                  </a:moveTo>
                  <a:lnTo>
                    <a:pt x="1455" y="440"/>
                  </a:lnTo>
                  <a:cubicBezTo>
                    <a:pt x="542" y="744"/>
                    <a:pt x="0" y="1716"/>
                    <a:pt x="235" y="2620"/>
                  </a:cubicBezTo>
                  <a:lnTo>
                    <a:pt x="1229" y="7832"/>
                  </a:lnTo>
                  <a:cubicBezTo>
                    <a:pt x="1289" y="8091"/>
                    <a:pt x="1518" y="8278"/>
                    <a:pt x="1783" y="8284"/>
                  </a:cubicBezTo>
                  <a:cubicBezTo>
                    <a:pt x="1787" y="8284"/>
                    <a:pt x="1792" y="8285"/>
                    <a:pt x="1796" y="8285"/>
                  </a:cubicBezTo>
                  <a:cubicBezTo>
                    <a:pt x="1816" y="8285"/>
                    <a:pt x="1835" y="8279"/>
                    <a:pt x="1852" y="8272"/>
                  </a:cubicBezTo>
                  <a:cubicBezTo>
                    <a:pt x="1861" y="8284"/>
                    <a:pt x="1861" y="8284"/>
                    <a:pt x="1873" y="8284"/>
                  </a:cubicBezTo>
                  <a:lnTo>
                    <a:pt x="7248" y="8284"/>
                  </a:lnTo>
                  <a:lnTo>
                    <a:pt x="7248" y="3364"/>
                  </a:lnTo>
                  <a:lnTo>
                    <a:pt x="6514" y="4086"/>
                  </a:lnTo>
                  <a:cubicBezTo>
                    <a:pt x="6410" y="4202"/>
                    <a:pt x="6270" y="4259"/>
                    <a:pt x="6126" y="4259"/>
                  </a:cubicBezTo>
                  <a:cubicBezTo>
                    <a:pt x="5952" y="4259"/>
                    <a:pt x="5772" y="4175"/>
                    <a:pt x="5646" y="4008"/>
                  </a:cubicBezTo>
                  <a:lnTo>
                    <a:pt x="297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5" name="Google Shape;7673;p63">
              <a:extLst>
                <a:ext uri="{FF2B5EF4-FFF2-40B4-BE49-F238E27FC236}">
                  <a16:creationId xmlns:a16="http://schemas.microsoft.com/office/drawing/2014/main" id="{D34A8910-98C8-EB68-A703-0D328A26C9E9}"/>
                </a:ext>
              </a:extLst>
            </p:cNvPr>
            <p:cNvSpPr/>
            <p:nvPr/>
          </p:nvSpPr>
          <p:spPr>
            <a:xfrm>
              <a:off x="3540175" y="4674000"/>
              <a:ext cx="181000" cy="207100"/>
            </a:xfrm>
            <a:custGeom>
              <a:avLst/>
              <a:gdLst/>
              <a:ahLst/>
              <a:cxnLst/>
              <a:rect l="l" t="t" r="r" b="b"/>
              <a:pathLst>
                <a:path w="7240" h="8284" extrusionOk="0">
                  <a:moveTo>
                    <a:pt x="3951" y="4821"/>
                  </a:moveTo>
                  <a:cubicBezTo>
                    <a:pt x="4701" y="4821"/>
                    <a:pt x="4701" y="5950"/>
                    <a:pt x="3951" y="5950"/>
                  </a:cubicBezTo>
                  <a:lnTo>
                    <a:pt x="2822" y="5950"/>
                  </a:lnTo>
                  <a:cubicBezTo>
                    <a:pt x="2075" y="5950"/>
                    <a:pt x="2075" y="4821"/>
                    <a:pt x="2822" y="4821"/>
                  </a:cubicBezTo>
                  <a:close/>
                  <a:moveTo>
                    <a:pt x="4280" y="0"/>
                  </a:moveTo>
                  <a:lnTo>
                    <a:pt x="1603" y="4008"/>
                  </a:lnTo>
                  <a:cubicBezTo>
                    <a:pt x="1476" y="4178"/>
                    <a:pt x="1297" y="4257"/>
                    <a:pt x="1126" y="4257"/>
                  </a:cubicBezTo>
                  <a:cubicBezTo>
                    <a:pt x="977" y="4257"/>
                    <a:pt x="834" y="4197"/>
                    <a:pt x="735" y="4086"/>
                  </a:cubicBezTo>
                  <a:lnTo>
                    <a:pt x="1" y="3364"/>
                  </a:lnTo>
                  <a:lnTo>
                    <a:pt x="1" y="8284"/>
                  </a:lnTo>
                  <a:lnTo>
                    <a:pt x="5454" y="8284"/>
                  </a:lnTo>
                  <a:cubicBezTo>
                    <a:pt x="5722" y="8284"/>
                    <a:pt x="5954" y="8094"/>
                    <a:pt x="6008" y="7832"/>
                  </a:cubicBezTo>
                  <a:lnTo>
                    <a:pt x="7002" y="2653"/>
                  </a:lnTo>
                  <a:cubicBezTo>
                    <a:pt x="7240" y="1716"/>
                    <a:pt x="6707" y="744"/>
                    <a:pt x="5770" y="428"/>
                  </a:cubicBezTo>
                  <a:lnTo>
                    <a:pt x="428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6" name="Google Shape;7674;p63">
              <a:extLst>
                <a:ext uri="{FF2B5EF4-FFF2-40B4-BE49-F238E27FC236}">
                  <a16:creationId xmlns:a16="http://schemas.microsoft.com/office/drawing/2014/main" id="{77DEBB86-D1D1-E65E-E8A8-A6F1FFFF7317}"/>
                </a:ext>
              </a:extLst>
            </p:cNvPr>
            <p:cNvSpPr/>
            <p:nvPr/>
          </p:nvSpPr>
          <p:spPr>
            <a:xfrm>
              <a:off x="3429975" y="4648850"/>
              <a:ext cx="78225" cy="95400"/>
            </a:xfrm>
            <a:custGeom>
              <a:avLst/>
              <a:gdLst/>
              <a:ahLst/>
              <a:cxnLst/>
              <a:rect l="l" t="t" r="r" b="b"/>
              <a:pathLst>
                <a:path w="3129" h="3816" extrusionOk="0">
                  <a:moveTo>
                    <a:pt x="452" y="0"/>
                  </a:moveTo>
                  <a:lnTo>
                    <a:pt x="0" y="440"/>
                  </a:lnTo>
                  <a:lnTo>
                    <a:pt x="2247" y="3816"/>
                  </a:lnTo>
                  <a:lnTo>
                    <a:pt x="3129" y="2936"/>
                  </a:lnTo>
                  <a:lnTo>
                    <a:pt x="1741" y="846"/>
                  </a:lnTo>
                  <a:cubicBezTo>
                    <a:pt x="1268" y="636"/>
                    <a:pt x="834" y="350"/>
                    <a:pt x="45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7" name="Google Shape;7675;p63">
              <a:extLst>
                <a:ext uri="{FF2B5EF4-FFF2-40B4-BE49-F238E27FC236}">
                  <a16:creationId xmlns:a16="http://schemas.microsoft.com/office/drawing/2014/main" id="{95B22BD5-6C66-B525-2D9E-6C87CD3D0131}"/>
                </a:ext>
              </a:extLst>
            </p:cNvPr>
            <p:cNvSpPr/>
            <p:nvPr/>
          </p:nvSpPr>
          <p:spPr>
            <a:xfrm>
              <a:off x="3514200" y="4681000"/>
              <a:ext cx="23150" cy="17550"/>
            </a:xfrm>
            <a:custGeom>
              <a:avLst/>
              <a:gdLst/>
              <a:ahLst/>
              <a:cxnLst/>
              <a:rect l="l" t="t" r="r" b="b"/>
              <a:pathLst>
                <a:path w="926" h="702" extrusionOk="0">
                  <a:moveTo>
                    <a:pt x="1" y="0"/>
                  </a:moveTo>
                  <a:lnTo>
                    <a:pt x="465" y="702"/>
                  </a:lnTo>
                  <a:lnTo>
                    <a:pt x="925" y="0"/>
                  </a:lnTo>
                  <a:lnTo>
                    <a:pt x="916" y="0"/>
                  </a:lnTo>
                  <a:cubicBezTo>
                    <a:pt x="769" y="12"/>
                    <a:pt x="609" y="24"/>
                    <a:pt x="465" y="24"/>
                  </a:cubicBezTo>
                  <a:cubicBezTo>
                    <a:pt x="317" y="24"/>
                    <a:pt x="157" y="1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8" name="Google Shape;7668;p63">
            <a:extLst>
              <a:ext uri="{FF2B5EF4-FFF2-40B4-BE49-F238E27FC236}">
                <a16:creationId xmlns:a16="http://schemas.microsoft.com/office/drawing/2014/main" id="{C9E55001-3002-12D1-FEDD-B7822E252B95}"/>
              </a:ext>
            </a:extLst>
          </p:cNvPr>
          <p:cNvGrpSpPr/>
          <p:nvPr/>
        </p:nvGrpSpPr>
        <p:grpSpPr>
          <a:xfrm>
            <a:off x="6930517" y="3154875"/>
            <a:ext cx="446684" cy="496249"/>
            <a:chOff x="3330525" y="4399275"/>
            <a:chExt cx="390650" cy="48185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89" name="Google Shape;7669;p63">
              <a:extLst>
                <a:ext uri="{FF2B5EF4-FFF2-40B4-BE49-F238E27FC236}">
                  <a16:creationId xmlns:a16="http://schemas.microsoft.com/office/drawing/2014/main" id="{E216B5EA-443F-74E2-30A7-B1AA32B4744A}"/>
                </a:ext>
              </a:extLst>
            </p:cNvPr>
            <p:cNvSpPr/>
            <p:nvPr/>
          </p:nvSpPr>
          <p:spPr>
            <a:xfrm>
              <a:off x="3543950" y="4648550"/>
              <a:ext cx="78450" cy="95775"/>
            </a:xfrm>
            <a:custGeom>
              <a:avLst/>
              <a:gdLst/>
              <a:ahLst/>
              <a:cxnLst/>
              <a:rect l="l" t="t" r="r" b="b"/>
              <a:pathLst>
                <a:path w="3138" h="3831" extrusionOk="0">
                  <a:moveTo>
                    <a:pt x="2677" y="0"/>
                  </a:moveTo>
                  <a:cubicBezTo>
                    <a:pt x="2298" y="356"/>
                    <a:pt x="1861" y="648"/>
                    <a:pt x="1388" y="858"/>
                  </a:cubicBezTo>
                  <a:lnTo>
                    <a:pt x="0" y="2948"/>
                  </a:lnTo>
                  <a:lnTo>
                    <a:pt x="880" y="3831"/>
                  </a:lnTo>
                  <a:lnTo>
                    <a:pt x="3138" y="443"/>
                  </a:lnTo>
                  <a:lnTo>
                    <a:pt x="26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" name="Google Shape;7670;p63">
              <a:extLst>
                <a:ext uri="{FF2B5EF4-FFF2-40B4-BE49-F238E27FC236}">
                  <a16:creationId xmlns:a16="http://schemas.microsoft.com/office/drawing/2014/main" id="{B1ECD02F-1259-9227-A187-7143BD19BDEE}"/>
                </a:ext>
              </a:extLst>
            </p:cNvPr>
            <p:cNvSpPr/>
            <p:nvPr/>
          </p:nvSpPr>
          <p:spPr>
            <a:xfrm>
              <a:off x="3427250" y="4456050"/>
              <a:ext cx="197650" cy="197175"/>
            </a:xfrm>
            <a:custGeom>
              <a:avLst/>
              <a:gdLst/>
              <a:ahLst/>
              <a:cxnLst/>
              <a:rect l="l" t="t" r="r" b="b"/>
              <a:pathLst>
                <a:path w="7906" h="7887" extrusionOk="0">
                  <a:moveTo>
                    <a:pt x="7520" y="0"/>
                  </a:moveTo>
                  <a:cubicBezTo>
                    <a:pt x="6863" y="1374"/>
                    <a:pt x="5475" y="2247"/>
                    <a:pt x="3952" y="2247"/>
                  </a:cubicBezTo>
                  <a:lnTo>
                    <a:pt x="1" y="2247"/>
                  </a:lnTo>
                  <a:lnTo>
                    <a:pt x="1" y="3942"/>
                  </a:lnTo>
                  <a:cubicBezTo>
                    <a:pt x="1" y="5698"/>
                    <a:pt x="1154" y="7137"/>
                    <a:pt x="2587" y="7643"/>
                  </a:cubicBezTo>
                  <a:lnTo>
                    <a:pt x="2597" y="7643"/>
                  </a:lnTo>
                  <a:cubicBezTo>
                    <a:pt x="3006" y="7806"/>
                    <a:pt x="3480" y="7887"/>
                    <a:pt x="3953" y="7887"/>
                  </a:cubicBezTo>
                  <a:cubicBezTo>
                    <a:pt x="4426" y="7887"/>
                    <a:pt x="4899" y="7806"/>
                    <a:pt x="5307" y="7643"/>
                  </a:cubicBezTo>
                  <a:lnTo>
                    <a:pt x="5319" y="7643"/>
                  </a:lnTo>
                  <a:cubicBezTo>
                    <a:pt x="6451" y="7306"/>
                    <a:pt x="7905" y="5848"/>
                    <a:pt x="7905" y="3942"/>
                  </a:cubicBezTo>
                  <a:lnTo>
                    <a:pt x="7905" y="1684"/>
                  </a:lnTo>
                  <a:cubicBezTo>
                    <a:pt x="7905" y="1100"/>
                    <a:pt x="7776" y="524"/>
                    <a:pt x="75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1" name="Google Shape;7671;p63">
              <a:extLst>
                <a:ext uri="{FF2B5EF4-FFF2-40B4-BE49-F238E27FC236}">
                  <a16:creationId xmlns:a16="http://schemas.microsoft.com/office/drawing/2014/main" id="{35E7F880-0FD0-755F-9E36-679A8B4983D7}"/>
                </a:ext>
              </a:extLst>
            </p:cNvPr>
            <p:cNvSpPr/>
            <p:nvPr/>
          </p:nvSpPr>
          <p:spPr>
            <a:xfrm>
              <a:off x="3428150" y="4399275"/>
              <a:ext cx="166925" cy="84725"/>
            </a:xfrm>
            <a:custGeom>
              <a:avLst/>
              <a:gdLst/>
              <a:ahLst/>
              <a:cxnLst/>
              <a:rect l="l" t="t" r="r" b="b"/>
              <a:pathLst>
                <a:path w="6677" h="3389" extrusionOk="0">
                  <a:moveTo>
                    <a:pt x="3921" y="1"/>
                  </a:moveTo>
                  <a:cubicBezTo>
                    <a:pt x="3917" y="1"/>
                    <a:pt x="3913" y="1"/>
                    <a:pt x="3910" y="1"/>
                  </a:cubicBezTo>
                  <a:cubicBezTo>
                    <a:pt x="1946" y="4"/>
                    <a:pt x="284" y="1446"/>
                    <a:pt x="1" y="3389"/>
                  </a:cubicBezTo>
                  <a:lnTo>
                    <a:pt x="3910" y="3389"/>
                  </a:lnTo>
                  <a:cubicBezTo>
                    <a:pt x="5247" y="3389"/>
                    <a:pt x="6403" y="2452"/>
                    <a:pt x="6677" y="1142"/>
                  </a:cubicBezTo>
                  <a:cubicBezTo>
                    <a:pt x="5945" y="410"/>
                    <a:pt x="4953" y="1"/>
                    <a:pt x="39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2" name="Google Shape;7672;p63">
              <a:extLst>
                <a:ext uri="{FF2B5EF4-FFF2-40B4-BE49-F238E27FC236}">
                  <a16:creationId xmlns:a16="http://schemas.microsoft.com/office/drawing/2014/main" id="{38979836-2204-89C0-109D-6C0CE4064DA3}"/>
                </a:ext>
              </a:extLst>
            </p:cNvPr>
            <p:cNvSpPr/>
            <p:nvPr/>
          </p:nvSpPr>
          <p:spPr>
            <a:xfrm>
              <a:off x="3330525" y="4674000"/>
              <a:ext cx="181225" cy="207125"/>
            </a:xfrm>
            <a:custGeom>
              <a:avLst/>
              <a:gdLst/>
              <a:ahLst/>
              <a:cxnLst/>
              <a:rect l="l" t="t" r="r" b="b"/>
              <a:pathLst>
                <a:path w="7249" h="8285" extrusionOk="0">
                  <a:moveTo>
                    <a:pt x="2972" y="0"/>
                  </a:moveTo>
                  <a:lnTo>
                    <a:pt x="1455" y="440"/>
                  </a:lnTo>
                  <a:cubicBezTo>
                    <a:pt x="542" y="744"/>
                    <a:pt x="0" y="1716"/>
                    <a:pt x="235" y="2620"/>
                  </a:cubicBezTo>
                  <a:lnTo>
                    <a:pt x="1229" y="7832"/>
                  </a:lnTo>
                  <a:cubicBezTo>
                    <a:pt x="1289" y="8091"/>
                    <a:pt x="1518" y="8278"/>
                    <a:pt x="1783" y="8284"/>
                  </a:cubicBezTo>
                  <a:cubicBezTo>
                    <a:pt x="1787" y="8284"/>
                    <a:pt x="1792" y="8285"/>
                    <a:pt x="1796" y="8285"/>
                  </a:cubicBezTo>
                  <a:cubicBezTo>
                    <a:pt x="1816" y="8285"/>
                    <a:pt x="1835" y="8279"/>
                    <a:pt x="1852" y="8272"/>
                  </a:cubicBezTo>
                  <a:cubicBezTo>
                    <a:pt x="1861" y="8284"/>
                    <a:pt x="1861" y="8284"/>
                    <a:pt x="1873" y="8284"/>
                  </a:cubicBezTo>
                  <a:lnTo>
                    <a:pt x="7248" y="8284"/>
                  </a:lnTo>
                  <a:lnTo>
                    <a:pt x="7248" y="3364"/>
                  </a:lnTo>
                  <a:lnTo>
                    <a:pt x="6514" y="4086"/>
                  </a:lnTo>
                  <a:cubicBezTo>
                    <a:pt x="6410" y="4202"/>
                    <a:pt x="6270" y="4259"/>
                    <a:pt x="6126" y="4259"/>
                  </a:cubicBezTo>
                  <a:cubicBezTo>
                    <a:pt x="5952" y="4259"/>
                    <a:pt x="5772" y="4175"/>
                    <a:pt x="5646" y="4008"/>
                  </a:cubicBezTo>
                  <a:lnTo>
                    <a:pt x="297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3" name="Google Shape;7673;p63">
              <a:extLst>
                <a:ext uri="{FF2B5EF4-FFF2-40B4-BE49-F238E27FC236}">
                  <a16:creationId xmlns:a16="http://schemas.microsoft.com/office/drawing/2014/main" id="{52A1C896-7AAD-08E5-582D-6BF1288531B8}"/>
                </a:ext>
              </a:extLst>
            </p:cNvPr>
            <p:cNvSpPr/>
            <p:nvPr/>
          </p:nvSpPr>
          <p:spPr>
            <a:xfrm>
              <a:off x="3540175" y="4674000"/>
              <a:ext cx="181000" cy="207100"/>
            </a:xfrm>
            <a:custGeom>
              <a:avLst/>
              <a:gdLst/>
              <a:ahLst/>
              <a:cxnLst/>
              <a:rect l="l" t="t" r="r" b="b"/>
              <a:pathLst>
                <a:path w="7240" h="8284" extrusionOk="0">
                  <a:moveTo>
                    <a:pt x="3951" y="4821"/>
                  </a:moveTo>
                  <a:cubicBezTo>
                    <a:pt x="4701" y="4821"/>
                    <a:pt x="4701" y="5950"/>
                    <a:pt x="3951" y="5950"/>
                  </a:cubicBezTo>
                  <a:lnTo>
                    <a:pt x="2822" y="5950"/>
                  </a:lnTo>
                  <a:cubicBezTo>
                    <a:pt x="2075" y="5950"/>
                    <a:pt x="2075" y="4821"/>
                    <a:pt x="2822" y="4821"/>
                  </a:cubicBezTo>
                  <a:close/>
                  <a:moveTo>
                    <a:pt x="4280" y="0"/>
                  </a:moveTo>
                  <a:lnTo>
                    <a:pt x="1603" y="4008"/>
                  </a:lnTo>
                  <a:cubicBezTo>
                    <a:pt x="1476" y="4178"/>
                    <a:pt x="1297" y="4257"/>
                    <a:pt x="1126" y="4257"/>
                  </a:cubicBezTo>
                  <a:cubicBezTo>
                    <a:pt x="977" y="4257"/>
                    <a:pt x="834" y="4197"/>
                    <a:pt x="735" y="4086"/>
                  </a:cubicBezTo>
                  <a:lnTo>
                    <a:pt x="1" y="3364"/>
                  </a:lnTo>
                  <a:lnTo>
                    <a:pt x="1" y="8284"/>
                  </a:lnTo>
                  <a:lnTo>
                    <a:pt x="5454" y="8284"/>
                  </a:lnTo>
                  <a:cubicBezTo>
                    <a:pt x="5722" y="8284"/>
                    <a:pt x="5954" y="8094"/>
                    <a:pt x="6008" y="7832"/>
                  </a:cubicBezTo>
                  <a:lnTo>
                    <a:pt x="7002" y="2653"/>
                  </a:lnTo>
                  <a:cubicBezTo>
                    <a:pt x="7240" y="1716"/>
                    <a:pt x="6707" y="744"/>
                    <a:pt x="5770" y="428"/>
                  </a:cubicBezTo>
                  <a:lnTo>
                    <a:pt x="428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4" name="Google Shape;7674;p63">
              <a:extLst>
                <a:ext uri="{FF2B5EF4-FFF2-40B4-BE49-F238E27FC236}">
                  <a16:creationId xmlns:a16="http://schemas.microsoft.com/office/drawing/2014/main" id="{92BD9E44-7CE0-9F1D-3D58-464F327AE787}"/>
                </a:ext>
              </a:extLst>
            </p:cNvPr>
            <p:cNvSpPr/>
            <p:nvPr/>
          </p:nvSpPr>
          <p:spPr>
            <a:xfrm>
              <a:off x="3429975" y="4648850"/>
              <a:ext cx="78225" cy="95400"/>
            </a:xfrm>
            <a:custGeom>
              <a:avLst/>
              <a:gdLst/>
              <a:ahLst/>
              <a:cxnLst/>
              <a:rect l="l" t="t" r="r" b="b"/>
              <a:pathLst>
                <a:path w="3129" h="3816" extrusionOk="0">
                  <a:moveTo>
                    <a:pt x="452" y="0"/>
                  </a:moveTo>
                  <a:lnTo>
                    <a:pt x="0" y="440"/>
                  </a:lnTo>
                  <a:lnTo>
                    <a:pt x="2247" y="3816"/>
                  </a:lnTo>
                  <a:lnTo>
                    <a:pt x="3129" y="2936"/>
                  </a:lnTo>
                  <a:lnTo>
                    <a:pt x="1741" y="846"/>
                  </a:lnTo>
                  <a:cubicBezTo>
                    <a:pt x="1268" y="636"/>
                    <a:pt x="834" y="350"/>
                    <a:pt x="45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5" name="Google Shape;7675;p63">
              <a:extLst>
                <a:ext uri="{FF2B5EF4-FFF2-40B4-BE49-F238E27FC236}">
                  <a16:creationId xmlns:a16="http://schemas.microsoft.com/office/drawing/2014/main" id="{CC9E92AB-21B9-1AB7-77D2-FAE6515F3F2C}"/>
                </a:ext>
              </a:extLst>
            </p:cNvPr>
            <p:cNvSpPr/>
            <p:nvPr/>
          </p:nvSpPr>
          <p:spPr>
            <a:xfrm>
              <a:off x="3514200" y="4681000"/>
              <a:ext cx="23150" cy="17550"/>
            </a:xfrm>
            <a:custGeom>
              <a:avLst/>
              <a:gdLst/>
              <a:ahLst/>
              <a:cxnLst/>
              <a:rect l="l" t="t" r="r" b="b"/>
              <a:pathLst>
                <a:path w="926" h="702" extrusionOk="0">
                  <a:moveTo>
                    <a:pt x="1" y="0"/>
                  </a:moveTo>
                  <a:lnTo>
                    <a:pt x="465" y="702"/>
                  </a:lnTo>
                  <a:lnTo>
                    <a:pt x="925" y="0"/>
                  </a:lnTo>
                  <a:lnTo>
                    <a:pt x="916" y="0"/>
                  </a:lnTo>
                  <a:cubicBezTo>
                    <a:pt x="769" y="12"/>
                    <a:pt x="609" y="24"/>
                    <a:pt x="465" y="24"/>
                  </a:cubicBezTo>
                  <a:cubicBezTo>
                    <a:pt x="317" y="24"/>
                    <a:pt x="157" y="1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96" name="Google Shape;300;p33">
            <a:extLst>
              <a:ext uri="{FF2B5EF4-FFF2-40B4-BE49-F238E27FC236}">
                <a16:creationId xmlns:a16="http://schemas.microsoft.com/office/drawing/2014/main" id="{FF9440E5-7DCA-E1F4-B1FF-9C6F9B73B7BF}"/>
              </a:ext>
            </a:extLst>
          </p:cNvPr>
          <p:cNvSpPr txBox="1">
            <a:spLocks/>
          </p:cNvSpPr>
          <p:nvPr/>
        </p:nvSpPr>
        <p:spPr>
          <a:xfrm>
            <a:off x="586911" y="4123743"/>
            <a:ext cx="23865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indent="0"/>
            <a:r>
              <a:rPr lang="pt-BR" dirty="0"/>
              <a:t>LUIS VEDOVELLO</a:t>
            </a:r>
          </a:p>
        </p:txBody>
      </p:sp>
      <p:sp>
        <p:nvSpPr>
          <p:cNvPr id="97" name="Google Shape;300;p33">
            <a:extLst>
              <a:ext uri="{FF2B5EF4-FFF2-40B4-BE49-F238E27FC236}">
                <a16:creationId xmlns:a16="http://schemas.microsoft.com/office/drawing/2014/main" id="{38504099-4A55-D067-1AAB-377214323605}"/>
              </a:ext>
            </a:extLst>
          </p:cNvPr>
          <p:cNvSpPr txBox="1">
            <a:spLocks/>
          </p:cNvSpPr>
          <p:nvPr/>
        </p:nvSpPr>
        <p:spPr>
          <a:xfrm>
            <a:off x="3338637" y="4131540"/>
            <a:ext cx="23865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indent="0"/>
            <a:r>
              <a:rPr lang="pt-BR" dirty="0"/>
              <a:t>VINICIUS BUSONI</a:t>
            </a:r>
          </a:p>
        </p:txBody>
      </p:sp>
      <p:sp>
        <p:nvSpPr>
          <p:cNvPr id="98" name="Google Shape;300;p33">
            <a:extLst>
              <a:ext uri="{FF2B5EF4-FFF2-40B4-BE49-F238E27FC236}">
                <a16:creationId xmlns:a16="http://schemas.microsoft.com/office/drawing/2014/main" id="{4A495A71-EC98-0F5E-39F2-5FFC18CB24C2}"/>
              </a:ext>
            </a:extLst>
          </p:cNvPr>
          <p:cNvSpPr txBox="1">
            <a:spLocks/>
          </p:cNvSpPr>
          <p:nvPr/>
        </p:nvSpPr>
        <p:spPr>
          <a:xfrm>
            <a:off x="5973759" y="4120241"/>
            <a:ext cx="23865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indent="0"/>
            <a:r>
              <a:rPr lang="pt-BR" dirty="0"/>
              <a:t>WESLEY MARTINS</a:t>
            </a:r>
          </a:p>
        </p:txBody>
      </p:sp>
      <p:sp>
        <p:nvSpPr>
          <p:cNvPr id="100" name="Google Shape;299;p33">
            <a:extLst>
              <a:ext uri="{FF2B5EF4-FFF2-40B4-BE49-F238E27FC236}">
                <a16:creationId xmlns:a16="http://schemas.microsoft.com/office/drawing/2014/main" id="{A8EFE22A-B5D7-F96A-9DBA-0ABF7FF1D348}"/>
              </a:ext>
            </a:extLst>
          </p:cNvPr>
          <p:cNvSpPr txBox="1">
            <a:spLocks/>
          </p:cNvSpPr>
          <p:nvPr/>
        </p:nvSpPr>
        <p:spPr>
          <a:xfrm>
            <a:off x="655155" y="4522309"/>
            <a:ext cx="2386500" cy="21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pt-BR" dirty="0"/>
              <a:t>Programador Front-</a:t>
            </a:r>
            <a:r>
              <a:rPr lang="pt-BR" dirty="0" err="1"/>
              <a:t>End</a:t>
            </a:r>
            <a:r>
              <a:rPr lang="pt-BR" dirty="0"/>
              <a:t> e Banco de dados.</a:t>
            </a:r>
          </a:p>
        </p:txBody>
      </p:sp>
      <p:sp>
        <p:nvSpPr>
          <p:cNvPr id="101" name="Google Shape;299;p33">
            <a:extLst>
              <a:ext uri="{FF2B5EF4-FFF2-40B4-BE49-F238E27FC236}">
                <a16:creationId xmlns:a16="http://schemas.microsoft.com/office/drawing/2014/main" id="{AB5B72BA-9F1C-05CD-C3C5-A86E48026379}"/>
              </a:ext>
            </a:extLst>
          </p:cNvPr>
          <p:cNvSpPr txBox="1">
            <a:spLocks/>
          </p:cNvSpPr>
          <p:nvPr/>
        </p:nvSpPr>
        <p:spPr>
          <a:xfrm>
            <a:off x="3371969" y="4532094"/>
            <a:ext cx="2386500" cy="21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pt-BR" dirty="0"/>
              <a:t>Programador Back-</a:t>
            </a:r>
            <a:r>
              <a:rPr lang="pt-BR" dirty="0" err="1"/>
              <a:t>End</a:t>
            </a:r>
            <a:endParaRPr lang="pt-BR" dirty="0"/>
          </a:p>
        </p:txBody>
      </p:sp>
      <p:sp>
        <p:nvSpPr>
          <p:cNvPr id="102" name="Google Shape;302;p33">
            <a:extLst>
              <a:ext uri="{FF2B5EF4-FFF2-40B4-BE49-F238E27FC236}">
                <a16:creationId xmlns:a16="http://schemas.microsoft.com/office/drawing/2014/main" id="{367E4FF9-D4E5-493A-5338-3C72BB4F372D}"/>
              </a:ext>
            </a:extLst>
          </p:cNvPr>
          <p:cNvSpPr txBox="1">
            <a:spLocks/>
          </p:cNvSpPr>
          <p:nvPr/>
        </p:nvSpPr>
        <p:spPr>
          <a:xfrm>
            <a:off x="5984237" y="4514067"/>
            <a:ext cx="2386500" cy="22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pt-BR" dirty="0"/>
              <a:t>Analista, Designer e Scrum Master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/>
            </a:gs>
            <a:gs pos="48000">
              <a:schemeClr val="accent4"/>
            </a:gs>
            <a:gs pos="100000">
              <a:schemeClr val="accent2">
                <a:lumMod val="75000"/>
              </a:schemeClr>
            </a:gs>
          </a:gsLst>
          <a:lin ang="2698631" scaled="0"/>
        </a:gra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>
            <a:spLocks noGrp="1"/>
          </p:cNvSpPr>
          <p:nvPr>
            <p:ph type="title"/>
          </p:nvPr>
        </p:nvSpPr>
        <p:spPr>
          <a:xfrm>
            <a:off x="1845688" y="1969350"/>
            <a:ext cx="2520343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Funcionalidades do Sistema</a:t>
            </a:r>
            <a:endParaRPr dirty="0"/>
          </a:p>
        </p:txBody>
      </p:sp>
      <p:sp>
        <p:nvSpPr>
          <p:cNvPr id="243" name="Google Shape;243;p32"/>
          <p:cNvSpPr txBox="1">
            <a:spLocks noGrp="1"/>
          </p:cNvSpPr>
          <p:nvPr>
            <p:ph type="title" idx="2"/>
          </p:nvPr>
        </p:nvSpPr>
        <p:spPr>
          <a:xfrm>
            <a:off x="695771" y="1749900"/>
            <a:ext cx="8673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45" name="Google Shape;245;p32"/>
          <p:cNvSpPr txBox="1">
            <a:spLocks noGrp="1"/>
          </p:cNvSpPr>
          <p:nvPr>
            <p:ph type="title" idx="3"/>
          </p:nvPr>
        </p:nvSpPr>
        <p:spPr>
          <a:xfrm>
            <a:off x="6120353" y="1955130"/>
            <a:ext cx="233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Modelagem</a:t>
            </a:r>
            <a:endParaRPr dirty="0"/>
          </a:p>
        </p:txBody>
      </p:sp>
      <p:sp>
        <p:nvSpPr>
          <p:cNvPr id="246" name="Google Shape;246;p32"/>
          <p:cNvSpPr txBox="1">
            <a:spLocks noGrp="1"/>
          </p:cNvSpPr>
          <p:nvPr>
            <p:ph type="title" idx="4"/>
          </p:nvPr>
        </p:nvSpPr>
        <p:spPr>
          <a:xfrm>
            <a:off x="4961874" y="1749900"/>
            <a:ext cx="8673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48" name="Google Shape;248;p32"/>
          <p:cNvSpPr txBox="1">
            <a:spLocks noGrp="1"/>
          </p:cNvSpPr>
          <p:nvPr>
            <p:ph type="title" idx="6"/>
          </p:nvPr>
        </p:nvSpPr>
        <p:spPr>
          <a:xfrm>
            <a:off x="1869724" y="3674030"/>
            <a:ext cx="233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Prototipação</a:t>
            </a:r>
            <a:endParaRPr dirty="0"/>
          </a:p>
        </p:txBody>
      </p:sp>
      <p:sp>
        <p:nvSpPr>
          <p:cNvPr id="249" name="Google Shape;249;p32"/>
          <p:cNvSpPr txBox="1">
            <a:spLocks noGrp="1"/>
          </p:cNvSpPr>
          <p:nvPr>
            <p:ph type="title" idx="7"/>
          </p:nvPr>
        </p:nvSpPr>
        <p:spPr>
          <a:xfrm>
            <a:off x="695771" y="3448775"/>
            <a:ext cx="8673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51" name="Google Shape;251;p32"/>
          <p:cNvSpPr txBox="1">
            <a:spLocks noGrp="1"/>
          </p:cNvSpPr>
          <p:nvPr>
            <p:ph type="title" idx="9"/>
          </p:nvPr>
        </p:nvSpPr>
        <p:spPr>
          <a:xfrm>
            <a:off x="6120353" y="3670475"/>
            <a:ext cx="2336400" cy="36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Heroku e POC</a:t>
            </a:r>
            <a:endParaRPr dirty="0"/>
          </a:p>
        </p:txBody>
      </p:sp>
      <p:sp>
        <p:nvSpPr>
          <p:cNvPr id="252" name="Google Shape;252;p32"/>
          <p:cNvSpPr txBox="1">
            <a:spLocks noGrp="1"/>
          </p:cNvSpPr>
          <p:nvPr>
            <p:ph type="title" idx="13"/>
          </p:nvPr>
        </p:nvSpPr>
        <p:spPr>
          <a:xfrm>
            <a:off x="4961874" y="3453772"/>
            <a:ext cx="8673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54" name="Google Shape;254;p32"/>
          <p:cNvSpPr txBox="1">
            <a:spLocks noGrp="1"/>
          </p:cNvSpPr>
          <p:nvPr>
            <p:ph type="title" idx="15"/>
          </p:nvPr>
        </p:nvSpPr>
        <p:spPr>
          <a:xfrm>
            <a:off x="720000" y="539496"/>
            <a:ext cx="77040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AGENDA</a:t>
            </a:r>
            <a:r>
              <a:rPr lang="en" dirty="0">
                <a:solidFill>
                  <a:schemeClr val="accent1"/>
                </a:solidFill>
              </a:rPr>
              <a:t> APRESENTAÇÃO</a:t>
            </a:r>
            <a:endParaRPr dirty="0">
              <a:solidFill>
                <a:schemeClr val="accent1"/>
              </a:solidFill>
            </a:endParaRPr>
          </a:p>
        </p:txBody>
      </p:sp>
      <p:cxnSp>
        <p:nvCxnSpPr>
          <p:cNvPr id="255" name="Google Shape;255;p32"/>
          <p:cNvCxnSpPr/>
          <p:nvPr/>
        </p:nvCxnSpPr>
        <p:spPr>
          <a:xfrm>
            <a:off x="1611488" y="1721200"/>
            <a:ext cx="0" cy="864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14300" dist="19050" dir="2640000" algn="bl" rotWithShape="0">
              <a:schemeClr val="accent1">
                <a:alpha val="76000"/>
              </a:schemeClr>
            </a:outerShdw>
          </a:effectLst>
        </p:spPr>
      </p:cxnSp>
      <p:cxnSp>
        <p:nvCxnSpPr>
          <p:cNvPr id="256" name="Google Shape;256;p32"/>
          <p:cNvCxnSpPr/>
          <p:nvPr/>
        </p:nvCxnSpPr>
        <p:spPr>
          <a:xfrm>
            <a:off x="5877638" y="1723337"/>
            <a:ext cx="0" cy="864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2640000" algn="bl" rotWithShape="0">
              <a:schemeClr val="accent1">
                <a:alpha val="68000"/>
              </a:schemeClr>
            </a:outerShdw>
          </a:effectLst>
        </p:spPr>
      </p:cxnSp>
      <p:cxnSp>
        <p:nvCxnSpPr>
          <p:cNvPr id="257" name="Google Shape;257;p32"/>
          <p:cNvCxnSpPr/>
          <p:nvPr/>
        </p:nvCxnSpPr>
        <p:spPr>
          <a:xfrm>
            <a:off x="1611488" y="3424121"/>
            <a:ext cx="0" cy="864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2640000" algn="bl" rotWithShape="0">
              <a:schemeClr val="accent1">
                <a:alpha val="68000"/>
              </a:schemeClr>
            </a:outerShdw>
          </a:effectLst>
        </p:spPr>
      </p:cxnSp>
      <p:cxnSp>
        <p:nvCxnSpPr>
          <p:cNvPr id="258" name="Google Shape;258;p32"/>
          <p:cNvCxnSpPr/>
          <p:nvPr/>
        </p:nvCxnSpPr>
        <p:spPr>
          <a:xfrm>
            <a:off x="1611488" y="1723337"/>
            <a:ext cx="0" cy="864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2640000" algn="bl" rotWithShape="0">
              <a:schemeClr val="accent1">
                <a:alpha val="68000"/>
              </a:schemeClr>
            </a:outerShdw>
          </a:effectLst>
        </p:spPr>
      </p:cxnSp>
      <p:cxnSp>
        <p:nvCxnSpPr>
          <p:cNvPr id="259" name="Google Shape;259;p32"/>
          <p:cNvCxnSpPr/>
          <p:nvPr/>
        </p:nvCxnSpPr>
        <p:spPr>
          <a:xfrm>
            <a:off x="5877638" y="3424121"/>
            <a:ext cx="0" cy="864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2640000" algn="bl" rotWithShape="0">
              <a:schemeClr val="accent1">
                <a:alpha val="68000"/>
              </a:schemeClr>
            </a:outerShdw>
          </a:effectLst>
        </p:spPr>
      </p:cxnSp>
      <p:grpSp>
        <p:nvGrpSpPr>
          <p:cNvPr id="260" name="Google Shape;260;p32"/>
          <p:cNvGrpSpPr/>
          <p:nvPr/>
        </p:nvGrpSpPr>
        <p:grpSpPr>
          <a:xfrm rot="-5400000" flipH="1">
            <a:off x="681702" y="-681704"/>
            <a:ext cx="1182802" cy="2546215"/>
            <a:chOff x="7350442" y="2608992"/>
            <a:chExt cx="777239" cy="1673160"/>
          </a:xfrm>
        </p:grpSpPr>
        <p:sp>
          <p:nvSpPr>
            <p:cNvPr id="261" name="Google Shape;261;p32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32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32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32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32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32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32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32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9" name="Google Shape;269;p32"/>
          <p:cNvGrpSpPr/>
          <p:nvPr/>
        </p:nvGrpSpPr>
        <p:grpSpPr>
          <a:xfrm rot="5400000">
            <a:off x="7363145" y="-686153"/>
            <a:ext cx="1182802" cy="2555083"/>
            <a:chOff x="7350442" y="2608992"/>
            <a:chExt cx="777239" cy="1673160"/>
          </a:xfrm>
        </p:grpSpPr>
        <p:sp>
          <p:nvSpPr>
            <p:cNvPr id="270" name="Google Shape;270;p32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32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32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32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32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32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32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32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52" name="Google Shape;2152;p42"/>
          <p:cNvCxnSpPr>
            <a:cxnSpLocks/>
          </p:cNvCxnSpPr>
          <p:nvPr/>
        </p:nvCxnSpPr>
        <p:spPr>
          <a:xfrm flipV="1">
            <a:off x="1722680" y="3234742"/>
            <a:ext cx="1215843" cy="554351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55" name="Google Shape;2155;p42"/>
          <p:cNvCxnSpPr>
            <a:cxnSpLocks/>
          </p:cNvCxnSpPr>
          <p:nvPr/>
        </p:nvCxnSpPr>
        <p:spPr>
          <a:xfrm>
            <a:off x="4305661" y="3279645"/>
            <a:ext cx="559276" cy="16035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57" name="Google Shape;2157;p42"/>
          <p:cNvCxnSpPr>
            <a:cxnSpLocks/>
          </p:cNvCxnSpPr>
          <p:nvPr/>
        </p:nvCxnSpPr>
        <p:spPr>
          <a:xfrm rot="10800000" flipH="1">
            <a:off x="5917866" y="2719961"/>
            <a:ext cx="1333500" cy="868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59" name="Google Shape;2159;p42"/>
          <p:cNvSpPr/>
          <p:nvPr/>
        </p:nvSpPr>
        <p:spPr>
          <a:xfrm>
            <a:off x="114925" y="3114305"/>
            <a:ext cx="1525800" cy="1525800"/>
          </a:xfrm>
          <a:prstGeom prst="blockArc">
            <a:avLst>
              <a:gd name="adj1" fmla="val 18630779"/>
              <a:gd name="adj2" fmla="val 10913453"/>
              <a:gd name="adj3" fmla="val 7877"/>
            </a:avLst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0" name="Google Shape;2160;p42"/>
          <p:cNvSpPr/>
          <p:nvPr/>
        </p:nvSpPr>
        <p:spPr>
          <a:xfrm rot="6299891">
            <a:off x="4796882" y="3358833"/>
            <a:ext cx="1525570" cy="1525570"/>
          </a:xfrm>
          <a:prstGeom prst="blockArc">
            <a:avLst>
              <a:gd name="adj1" fmla="val 13398666"/>
              <a:gd name="adj2" fmla="val 8886155"/>
              <a:gd name="adj3" fmla="val 8283"/>
            </a:avLst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1" name="Google Shape;2161;p42"/>
          <p:cNvSpPr/>
          <p:nvPr/>
        </p:nvSpPr>
        <p:spPr>
          <a:xfrm rot="-7199867">
            <a:off x="6912862" y="1277649"/>
            <a:ext cx="1525903" cy="1525903"/>
          </a:xfrm>
          <a:prstGeom prst="blockArc">
            <a:avLst>
              <a:gd name="adj1" fmla="val 13914927"/>
              <a:gd name="adj2" fmla="val 8899470"/>
              <a:gd name="adj3" fmla="val 6171"/>
            </a:avLst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2" name="Google Shape;2162;p42"/>
          <p:cNvSpPr txBox="1">
            <a:spLocks noGrp="1"/>
          </p:cNvSpPr>
          <p:nvPr>
            <p:ph type="title" idx="4294967295"/>
          </p:nvPr>
        </p:nvSpPr>
        <p:spPr>
          <a:xfrm>
            <a:off x="741889" y="1432855"/>
            <a:ext cx="1693200" cy="320700"/>
          </a:xfrm>
          <a:prstGeom prst="rect">
            <a:avLst/>
          </a:prstGeom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Sobre o </a:t>
            </a:r>
            <a:r>
              <a:rPr lang="en" sz="2200" dirty="0">
                <a:solidFill>
                  <a:schemeClr val="accent1"/>
                </a:solidFill>
              </a:rPr>
              <a:t>Diretor</a:t>
            </a:r>
            <a:r>
              <a:rPr lang="en" sz="2200" dirty="0"/>
              <a:t>…</a:t>
            </a:r>
            <a:endParaRPr sz="2200" dirty="0"/>
          </a:p>
        </p:txBody>
      </p:sp>
      <p:sp>
        <p:nvSpPr>
          <p:cNvPr id="2163" name="Google Shape;2163;p42"/>
          <p:cNvSpPr txBox="1">
            <a:spLocks noGrp="1"/>
          </p:cNvSpPr>
          <p:nvPr>
            <p:ph type="subTitle" idx="1"/>
          </p:nvPr>
        </p:nvSpPr>
        <p:spPr>
          <a:xfrm>
            <a:off x="701301" y="2188943"/>
            <a:ext cx="16932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tx1"/>
                </a:solidFill>
              </a:rPr>
              <a:t>Alterar a grade, os horários, as turmas, professores, fluidez no sistema.</a:t>
            </a:r>
            <a:endParaRPr lang="en-US" dirty="0">
              <a:solidFill>
                <a:schemeClr val="tx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164" name="Google Shape;2164;p42"/>
          <p:cNvSpPr txBox="1">
            <a:spLocks noGrp="1"/>
          </p:cNvSpPr>
          <p:nvPr>
            <p:ph type="title" idx="4294967295"/>
          </p:nvPr>
        </p:nvSpPr>
        <p:spPr>
          <a:xfrm>
            <a:off x="4730038" y="1882675"/>
            <a:ext cx="1693200" cy="320700"/>
          </a:xfrm>
          <a:prstGeom prst="rect">
            <a:avLst/>
          </a:prstGeom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/>
              <a:t>Sobre o </a:t>
            </a:r>
            <a:r>
              <a:rPr lang="pt-BR" sz="2200" dirty="0">
                <a:solidFill>
                  <a:schemeClr val="accent1"/>
                </a:solidFill>
              </a:rPr>
              <a:t>Aluno</a:t>
            </a:r>
            <a:r>
              <a:rPr lang="pt-BR" sz="2200" dirty="0"/>
              <a:t>...</a:t>
            </a:r>
            <a:endParaRPr sz="2200" dirty="0"/>
          </a:p>
        </p:txBody>
      </p:sp>
      <p:sp>
        <p:nvSpPr>
          <p:cNvPr id="2165" name="Google Shape;2165;p42"/>
          <p:cNvSpPr/>
          <p:nvPr/>
        </p:nvSpPr>
        <p:spPr>
          <a:xfrm rot="3599795">
            <a:off x="2850594" y="1929725"/>
            <a:ext cx="1525643" cy="1525643"/>
          </a:xfrm>
          <a:prstGeom prst="blockArc">
            <a:avLst>
              <a:gd name="adj1" fmla="val 4857438"/>
              <a:gd name="adj2" fmla="val 20388253"/>
              <a:gd name="adj3" fmla="val 5557"/>
            </a:avLst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6" name="Google Shape;2166;p42"/>
          <p:cNvSpPr txBox="1">
            <a:spLocks noGrp="1"/>
          </p:cNvSpPr>
          <p:nvPr>
            <p:ph type="subTitle" idx="2"/>
          </p:nvPr>
        </p:nvSpPr>
        <p:spPr>
          <a:xfrm>
            <a:off x="4745830" y="2245279"/>
            <a:ext cx="16917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tx1"/>
                </a:solidFill>
                <a:latin typeface="DM Sans" pitchFamily="2" charset="0"/>
              </a:rPr>
              <a:t>Visualizar as aulas de seu curso atualizadas, em um calendário.</a:t>
            </a:r>
            <a:endParaRPr dirty="0">
              <a:solidFill>
                <a:schemeClr val="tx1"/>
              </a:solidFill>
              <a:latin typeface="DM Sans" pitchFamily="2" charset="0"/>
              <a:ea typeface="DM Sans"/>
              <a:cs typeface="DM Sans"/>
              <a:sym typeface="DM Sans"/>
            </a:endParaRPr>
          </a:p>
        </p:txBody>
      </p:sp>
      <p:sp>
        <p:nvSpPr>
          <p:cNvPr id="2167" name="Google Shape;2167;p42"/>
          <p:cNvSpPr txBox="1">
            <a:spLocks noGrp="1"/>
          </p:cNvSpPr>
          <p:nvPr>
            <p:ph type="title" idx="4294967295"/>
          </p:nvPr>
        </p:nvSpPr>
        <p:spPr>
          <a:xfrm>
            <a:off x="2743730" y="3234742"/>
            <a:ext cx="1691700" cy="320700"/>
          </a:xfrm>
          <a:prstGeom prst="rect">
            <a:avLst/>
          </a:prstGeom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/>
              <a:t>Sobre o </a:t>
            </a:r>
            <a:r>
              <a:rPr lang="pt-BR" sz="2200" dirty="0">
                <a:solidFill>
                  <a:schemeClr val="accent1"/>
                </a:solidFill>
              </a:rPr>
              <a:t>Professor</a:t>
            </a:r>
            <a:r>
              <a:rPr lang="pt-BR" sz="2200" dirty="0"/>
              <a:t>...</a:t>
            </a:r>
            <a:endParaRPr sz="2200" dirty="0"/>
          </a:p>
        </p:txBody>
      </p:sp>
      <p:sp>
        <p:nvSpPr>
          <p:cNvPr id="2168" name="Google Shape;2168;p42"/>
          <p:cNvSpPr txBox="1">
            <a:spLocks noGrp="1"/>
          </p:cNvSpPr>
          <p:nvPr>
            <p:ph type="subTitle" idx="3"/>
          </p:nvPr>
        </p:nvSpPr>
        <p:spPr>
          <a:xfrm>
            <a:off x="2755449" y="3945225"/>
            <a:ext cx="16917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schemeClr val="tx1"/>
                </a:solidFill>
              </a:rPr>
              <a:t>Ver aulas em calendário, marcar e desmarcá-las, ver o horário das turmas em que dá aula.</a:t>
            </a:r>
          </a:p>
        </p:txBody>
      </p:sp>
      <p:sp>
        <p:nvSpPr>
          <p:cNvPr id="2169" name="Google Shape;2169;p42"/>
          <p:cNvSpPr txBox="1">
            <a:spLocks noGrp="1"/>
          </p:cNvSpPr>
          <p:nvPr>
            <p:ph type="title" idx="4294967295"/>
          </p:nvPr>
        </p:nvSpPr>
        <p:spPr>
          <a:xfrm>
            <a:off x="7196268" y="3071928"/>
            <a:ext cx="1691700" cy="320700"/>
          </a:xfrm>
          <a:prstGeom prst="rect">
            <a:avLst/>
          </a:prstGeom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/>
              <a:t>Sobre a </a:t>
            </a:r>
            <a:r>
              <a:rPr lang="pt-BR" sz="2200" dirty="0">
                <a:solidFill>
                  <a:schemeClr val="accent1"/>
                </a:solidFill>
              </a:rPr>
              <a:t>IA</a:t>
            </a:r>
            <a:r>
              <a:rPr lang="pt-BR" sz="2200" dirty="0"/>
              <a:t>...</a:t>
            </a:r>
            <a:endParaRPr sz="2200" dirty="0"/>
          </a:p>
        </p:txBody>
      </p:sp>
      <p:sp>
        <p:nvSpPr>
          <p:cNvPr id="2170" name="Google Shape;2170;p42"/>
          <p:cNvSpPr txBox="1">
            <a:spLocks noGrp="1"/>
          </p:cNvSpPr>
          <p:nvPr>
            <p:ph type="subTitle" idx="4"/>
          </p:nvPr>
        </p:nvSpPr>
        <p:spPr>
          <a:xfrm>
            <a:off x="6886052" y="3557873"/>
            <a:ext cx="2246593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tx1"/>
                </a:solidFill>
                <a:latin typeface="DM Sans" pitchFamily="2" charset="0"/>
              </a:rPr>
              <a:t>Sugerir, no começo do ano, uma alocação automática de professores e horários afim de auxiliar o diretor.</a:t>
            </a:r>
            <a:endParaRPr dirty="0">
              <a:solidFill>
                <a:schemeClr val="tx1"/>
              </a:solidFill>
              <a:latin typeface="DM Sans" pitchFamily="2" charset="0"/>
              <a:ea typeface="DM Sans"/>
              <a:cs typeface="DM Sans"/>
              <a:sym typeface="DM Sans"/>
            </a:endParaRPr>
          </a:p>
        </p:txBody>
      </p:sp>
      <p:grpSp>
        <p:nvGrpSpPr>
          <p:cNvPr id="2171" name="Google Shape;2171;p42"/>
          <p:cNvGrpSpPr/>
          <p:nvPr/>
        </p:nvGrpSpPr>
        <p:grpSpPr>
          <a:xfrm rot="5400000" flipH="1">
            <a:off x="6054279" y="-1453324"/>
            <a:ext cx="1955378" cy="4224060"/>
            <a:chOff x="7350442" y="2608992"/>
            <a:chExt cx="777239" cy="1673160"/>
          </a:xfrm>
        </p:grpSpPr>
        <p:sp>
          <p:nvSpPr>
            <p:cNvPr id="2172" name="Google Shape;2172;p42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3" name="Google Shape;2173;p42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4" name="Google Shape;2174;p42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5" name="Google Shape;2175;p42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6" name="Google Shape;2176;p42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7" name="Google Shape;2177;p42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8" name="Google Shape;2178;p42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9" name="Google Shape;2179;p42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" name="Google Shape;360;p35">
            <a:extLst>
              <a:ext uri="{FF2B5EF4-FFF2-40B4-BE49-F238E27FC236}">
                <a16:creationId xmlns:a16="http://schemas.microsoft.com/office/drawing/2014/main" id="{28BFAA53-EF3B-86CA-28E1-A32C840EE171}"/>
              </a:ext>
            </a:extLst>
          </p:cNvPr>
          <p:cNvSpPr txBox="1">
            <a:spLocks/>
          </p:cNvSpPr>
          <p:nvPr/>
        </p:nvSpPr>
        <p:spPr>
          <a:xfrm>
            <a:off x="473224" y="475227"/>
            <a:ext cx="447003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swald"/>
              <a:buNone/>
              <a:defRPr sz="3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swald"/>
              <a:buNone/>
              <a:defRPr sz="3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swald"/>
              <a:buNone/>
              <a:defRPr sz="3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swald"/>
              <a:buNone/>
              <a:defRPr sz="3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swald"/>
              <a:buNone/>
              <a:defRPr sz="3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swald"/>
              <a:buNone/>
              <a:defRPr sz="3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swald"/>
              <a:buNone/>
              <a:defRPr sz="3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swald"/>
              <a:buNone/>
              <a:defRPr sz="3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swald"/>
              <a:buNone/>
              <a:defRPr sz="3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pt-BR" dirty="0">
                <a:solidFill>
                  <a:schemeClr val="tx1"/>
                </a:solidFill>
              </a:rPr>
              <a:t>Funcionalidades do</a:t>
            </a:r>
            <a:r>
              <a:rPr lang="pt-BR" dirty="0">
                <a:solidFill>
                  <a:schemeClr val="accent1"/>
                </a:solidFill>
              </a:rPr>
              <a:t> Sistema</a:t>
            </a:r>
          </a:p>
        </p:txBody>
      </p:sp>
      <p:sp>
        <p:nvSpPr>
          <p:cNvPr id="34" name="Google Shape;2163;p42">
            <a:extLst>
              <a:ext uri="{FF2B5EF4-FFF2-40B4-BE49-F238E27FC236}">
                <a16:creationId xmlns:a16="http://schemas.microsoft.com/office/drawing/2014/main" id="{C0853A09-7BD8-377E-05F2-D4D8763299ED}"/>
              </a:ext>
            </a:extLst>
          </p:cNvPr>
          <p:cNvSpPr txBox="1">
            <a:spLocks/>
          </p:cNvSpPr>
          <p:nvPr/>
        </p:nvSpPr>
        <p:spPr>
          <a:xfrm>
            <a:off x="264517" y="968068"/>
            <a:ext cx="3152375" cy="292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dirty="0">
                <a:solidFill>
                  <a:schemeClr val="tx1"/>
                </a:solidFill>
              </a:rPr>
              <a:t>Conectar, integrar e disponibilizar.</a:t>
            </a:r>
            <a:endParaRPr lang="en-US" dirty="0">
              <a:solidFill>
                <a:schemeClr val="tx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7" name="Google Shape;2167;p42">
            <a:extLst>
              <a:ext uri="{FF2B5EF4-FFF2-40B4-BE49-F238E27FC236}">
                <a16:creationId xmlns:a16="http://schemas.microsoft.com/office/drawing/2014/main" id="{FAC1D5AD-806B-3E2E-DABE-65A4B0B46536}"/>
              </a:ext>
            </a:extLst>
          </p:cNvPr>
          <p:cNvSpPr txBox="1">
            <a:spLocks/>
          </p:cNvSpPr>
          <p:nvPr/>
        </p:nvSpPr>
        <p:spPr>
          <a:xfrm>
            <a:off x="334229" y="3577323"/>
            <a:ext cx="1079881" cy="991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swald"/>
              <a:buNone/>
              <a:defRPr sz="3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pt-BR" sz="4800" dirty="0">
                <a:solidFill>
                  <a:schemeClr val="accent1"/>
                </a:solidFill>
              </a:rPr>
              <a:t>A</a:t>
            </a:r>
            <a:endParaRPr lang="pt-BR" sz="2200" dirty="0">
              <a:solidFill>
                <a:schemeClr val="accent1"/>
              </a:solidFill>
            </a:endParaRPr>
          </a:p>
        </p:txBody>
      </p:sp>
      <p:sp>
        <p:nvSpPr>
          <p:cNvPr id="38" name="Google Shape;2167;p42">
            <a:extLst>
              <a:ext uri="{FF2B5EF4-FFF2-40B4-BE49-F238E27FC236}">
                <a16:creationId xmlns:a16="http://schemas.microsoft.com/office/drawing/2014/main" id="{6B2127AC-886D-3A7B-D1C5-B71A7CBE2037}"/>
              </a:ext>
            </a:extLst>
          </p:cNvPr>
          <p:cNvSpPr txBox="1">
            <a:spLocks/>
          </p:cNvSpPr>
          <p:nvPr/>
        </p:nvSpPr>
        <p:spPr>
          <a:xfrm>
            <a:off x="3100266" y="2301378"/>
            <a:ext cx="1079881" cy="991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swald"/>
              <a:buNone/>
              <a:defRPr sz="3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pt-BR" sz="4800" dirty="0">
                <a:solidFill>
                  <a:schemeClr val="accent1"/>
                </a:solidFill>
              </a:rPr>
              <a:t>B</a:t>
            </a:r>
            <a:endParaRPr lang="pt-BR" sz="2200" dirty="0">
              <a:solidFill>
                <a:schemeClr val="accent1"/>
              </a:solidFill>
            </a:endParaRPr>
          </a:p>
        </p:txBody>
      </p:sp>
      <p:sp>
        <p:nvSpPr>
          <p:cNvPr id="39" name="Google Shape;2167;p42">
            <a:extLst>
              <a:ext uri="{FF2B5EF4-FFF2-40B4-BE49-F238E27FC236}">
                <a16:creationId xmlns:a16="http://schemas.microsoft.com/office/drawing/2014/main" id="{A56A3622-335C-6F9A-9976-1E1851FEF2C8}"/>
              </a:ext>
            </a:extLst>
          </p:cNvPr>
          <p:cNvSpPr txBox="1">
            <a:spLocks/>
          </p:cNvSpPr>
          <p:nvPr/>
        </p:nvSpPr>
        <p:spPr>
          <a:xfrm>
            <a:off x="5012716" y="3877205"/>
            <a:ext cx="1079881" cy="991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swald"/>
              <a:buNone/>
              <a:defRPr sz="3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pt-BR" sz="4800" dirty="0">
                <a:solidFill>
                  <a:schemeClr val="accent1"/>
                </a:solidFill>
              </a:rPr>
              <a:t>C</a:t>
            </a:r>
            <a:endParaRPr lang="pt-BR" sz="2200" dirty="0">
              <a:solidFill>
                <a:schemeClr val="accent1"/>
              </a:solidFill>
            </a:endParaRPr>
          </a:p>
        </p:txBody>
      </p:sp>
      <p:sp>
        <p:nvSpPr>
          <p:cNvPr id="40" name="Google Shape;2167;p42">
            <a:extLst>
              <a:ext uri="{FF2B5EF4-FFF2-40B4-BE49-F238E27FC236}">
                <a16:creationId xmlns:a16="http://schemas.microsoft.com/office/drawing/2014/main" id="{EBA6BAED-1B54-EA38-81CB-B7909B744D4B}"/>
              </a:ext>
            </a:extLst>
          </p:cNvPr>
          <p:cNvSpPr txBox="1">
            <a:spLocks/>
          </p:cNvSpPr>
          <p:nvPr/>
        </p:nvSpPr>
        <p:spPr>
          <a:xfrm>
            <a:off x="7055333" y="1838359"/>
            <a:ext cx="1079881" cy="991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swald"/>
              <a:buNone/>
              <a:defRPr sz="3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pt-BR" sz="4800" dirty="0">
                <a:solidFill>
                  <a:schemeClr val="accent1"/>
                </a:solidFill>
              </a:rPr>
              <a:t>D</a:t>
            </a:r>
            <a:endParaRPr lang="pt-BR" sz="22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6" name="Google Shape;2136;p41"/>
          <p:cNvGrpSpPr/>
          <p:nvPr/>
        </p:nvGrpSpPr>
        <p:grpSpPr>
          <a:xfrm rot="-5400000" flipH="1">
            <a:off x="1397958" y="-1429291"/>
            <a:ext cx="1138255" cy="4144017"/>
            <a:chOff x="7557897" y="2608992"/>
            <a:chExt cx="429195" cy="1673160"/>
          </a:xfrm>
        </p:grpSpPr>
        <p:sp>
          <p:nvSpPr>
            <p:cNvPr id="2137" name="Google Shape;2137;p41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8" name="Google Shape;2138;p41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9" name="Google Shape;2139;p41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40" name="Google Shape;2140;p41"/>
          <p:cNvSpPr txBox="1">
            <a:spLocks noGrp="1"/>
          </p:cNvSpPr>
          <p:nvPr>
            <p:ph type="title"/>
          </p:nvPr>
        </p:nvSpPr>
        <p:spPr>
          <a:xfrm>
            <a:off x="4065864" y="239127"/>
            <a:ext cx="4893817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Diagrama de </a:t>
            </a:r>
            <a:r>
              <a:rPr lang="en" dirty="0">
                <a:solidFill>
                  <a:schemeClr val="accent1"/>
                </a:solidFill>
              </a:rPr>
              <a:t>Classes</a:t>
            </a:r>
            <a:endParaRPr dirty="0">
              <a:solidFill>
                <a:schemeClr val="accent1"/>
              </a:solidFill>
            </a:endParaRPr>
          </a:p>
        </p:txBody>
      </p:sp>
      <p:pic>
        <p:nvPicPr>
          <p:cNvPr id="4" name="Imagem 3" descr="Diagrama&#10;&#10;Descrição gerada automaticamente com confiança média">
            <a:extLst>
              <a:ext uri="{FF2B5EF4-FFF2-40B4-BE49-F238E27FC236}">
                <a16:creationId xmlns:a16="http://schemas.microsoft.com/office/drawing/2014/main" id="{BD16C1F9-D2E7-65AE-F704-CAEFF1B46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80" y="227931"/>
            <a:ext cx="5626233" cy="47178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370;p36">
            <a:extLst>
              <a:ext uri="{FF2B5EF4-FFF2-40B4-BE49-F238E27FC236}">
                <a16:creationId xmlns:a16="http://schemas.microsoft.com/office/drawing/2014/main" id="{BF958274-CC34-9AF7-FB17-2AC5801CAC84}"/>
              </a:ext>
            </a:extLst>
          </p:cNvPr>
          <p:cNvGrpSpPr/>
          <p:nvPr/>
        </p:nvGrpSpPr>
        <p:grpSpPr>
          <a:xfrm rot="5400000" flipV="1">
            <a:off x="1301279" y="2726179"/>
            <a:ext cx="825242" cy="3790339"/>
            <a:chOff x="7557897" y="2608992"/>
            <a:chExt cx="429195" cy="1673160"/>
          </a:xfrm>
          <a:solidFill>
            <a:srgbClr val="170BB5"/>
          </a:solidFill>
        </p:grpSpPr>
        <p:sp>
          <p:nvSpPr>
            <p:cNvPr id="41" name="Google Shape;371;p36">
              <a:extLst>
                <a:ext uri="{FF2B5EF4-FFF2-40B4-BE49-F238E27FC236}">
                  <a16:creationId xmlns:a16="http://schemas.microsoft.com/office/drawing/2014/main" id="{52E896F1-9FB0-B19A-7014-917F1123497E}"/>
                </a:ext>
              </a:extLst>
            </p:cNvPr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170BB5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372;p36">
              <a:extLst>
                <a:ext uri="{FF2B5EF4-FFF2-40B4-BE49-F238E27FC236}">
                  <a16:creationId xmlns:a16="http://schemas.microsoft.com/office/drawing/2014/main" id="{4BEE675D-5030-FFB5-CC18-1095B7A870FA}"/>
                </a:ext>
              </a:extLst>
            </p:cNvPr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170BB5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373;p36">
              <a:extLst>
                <a:ext uri="{FF2B5EF4-FFF2-40B4-BE49-F238E27FC236}">
                  <a16:creationId xmlns:a16="http://schemas.microsoft.com/office/drawing/2014/main" id="{755FF4A1-A9CD-4E89-6EAC-8E62E978FB36}"/>
                </a:ext>
              </a:extLst>
            </p:cNvPr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170BB5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" name="Google Shape;433;p37">
            <a:extLst>
              <a:ext uri="{FF2B5EF4-FFF2-40B4-BE49-F238E27FC236}">
                <a16:creationId xmlns:a16="http://schemas.microsoft.com/office/drawing/2014/main" id="{7F35B322-9760-7BEA-1D34-78CB28AAE70A}"/>
              </a:ext>
            </a:extLst>
          </p:cNvPr>
          <p:cNvGrpSpPr/>
          <p:nvPr/>
        </p:nvGrpSpPr>
        <p:grpSpPr>
          <a:xfrm rot="5400000" flipH="1">
            <a:off x="7207817" y="2270843"/>
            <a:ext cx="1182802" cy="2555083"/>
            <a:chOff x="7350442" y="2608992"/>
            <a:chExt cx="777239" cy="1673160"/>
          </a:xfrm>
          <a:solidFill>
            <a:srgbClr val="170BB5"/>
          </a:solidFill>
        </p:grpSpPr>
        <p:sp>
          <p:nvSpPr>
            <p:cNvPr id="45" name="Google Shape;434;p37">
              <a:extLst>
                <a:ext uri="{FF2B5EF4-FFF2-40B4-BE49-F238E27FC236}">
                  <a16:creationId xmlns:a16="http://schemas.microsoft.com/office/drawing/2014/main" id="{D6BC5F48-07DF-C709-7DB8-B5758B785B8A}"/>
                </a:ext>
              </a:extLst>
            </p:cNvPr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170BB5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35;p37">
              <a:extLst>
                <a:ext uri="{FF2B5EF4-FFF2-40B4-BE49-F238E27FC236}">
                  <a16:creationId xmlns:a16="http://schemas.microsoft.com/office/drawing/2014/main" id="{1D652EE1-C65A-C336-D25B-7BB496FB2FFE}"/>
                </a:ext>
              </a:extLst>
            </p:cNvPr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170BB5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36;p37">
              <a:extLst>
                <a:ext uri="{FF2B5EF4-FFF2-40B4-BE49-F238E27FC236}">
                  <a16:creationId xmlns:a16="http://schemas.microsoft.com/office/drawing/2014/main" id="{323333F5-231E-B2E3-AFAA-A4353ABEF705}"/>
                </a:ext>
              </a:extLst>
            </p:cNvPr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170BB5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37;p37">
              <a:extLst>
                <a:ext uri="{FF2B5EF4-FFF2-40B4-BE49-F238E27FC236}">
                  <a16:creationId xmlns:a16="http://schemas.microsoft.com/office/drawing/2014/main" id="{BBC40FD3-FD7E-BF93-8893-DA2F87C03320}"/>
                </a:ext>
              </a:extLst>
            </p:cNvPr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170BB5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38;p37">
              <a:extLst>
                <a:ext uri="{FF2B5EF4-FFF2-40B4-BE49-F238E27FC236}">
                  <a16:creationId xmlns:a16="http://schemas.microsoft.com/office/drawing/2014/main" id="{9C297E6D-3F36-AE52-A6D5-1A337136F38A}"/>
                </a:ext>
              </a:extLst>
            </p:cNvPr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170BB5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439;p37">
              <a:extLst>
                <a:ext uri="{FF2B5EF4-FFF2-40B4-BE49-F238E27FC236}">
                  <a16:creationId xmlns:a16="http://schemas.microsoft.com/office/drawing/2014/main" id="{D80CCB98-7EF4-42D0-9170-75701924339C}"/>
                </a:ext>
              </a:extLst>
            </p:cNvPr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170BB5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440;p37">
              <a:extLst>
                <a:ext uri="{FF2B5EF4-FFF2-40B4-BE49-F238E27FC236}">
                  <a16:creationId xmlns:a16="http://schemas.microsoft.com/office/drawing/2014/main" id="{95A2564D-D25F-7A96-CE50-C8DC9B527502}"/>
                </a:ext>
              </a:extLst>
            </p:cNvPr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170BB5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441;p37">
              <a:extLst>
                <a:ext uri="{FF2B5EF4-FFF2-40B4-BE49-F238E27FC236}">
                  <a16:creationId xmlns:a16="http://schemas.microsoft.com/office/drawing/2014/main" id="{05F6D65B-FF49-AD0A-C232-35652ABCD28D}"/>
                </a:ext>
              </a:extLst>
            </p:cNvPr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170BB5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" name="Google Shape;344;p34">
            <a:extLst>
              <a:ext uri="{FF2B5EF4-FFF2-40B4-BE49-F238E27FC236}">
                <a16:creationId xmlns:a16="http://schemas.microsoft.com/office/drawing/2014/main" id="{A03D53FB-8E6C-D315-3BE2-DC5E2690B354}"/>
              </a:ext>
            </a:extLst>
          </p:cNvPr>
          <p:cNvSpPr/>
          <p:nvPr/>
        </p:nvSpPr>
        <p:spPr>
          <a:xfrm>
            <a:off x="518919" y="265787"/>
            <a:ext cx="8166086" cy="4563429"/>
          </a:xfrm>
          <a:prstGeom prst="roundRect">
            <a:avLst>
              <a:gd name="adj" fmla="val 11903"/>
            </a:avLst>
          </a:prstGeom>
          <a:solidFill>
            <a:schemeClr val="accent4"/>
          </a:solidFill>
          <a:ln w="19050" cap="flat" cmpd="sng">
            <a:solidFill>
              <a:srgbClr val="3FF5E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98FAFC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DCA193A-6501-1CC1-771B-3DEB7E3C3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863" y="787922"/>
            <a:ext cx="4349914" cy="37927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0" name="Google Shape;520;p38"/>
          <p:cNvSpPr txBox="1">
            <a:spLocks noGrp="1"/>
          </p:cNvSpPr>
          <p:nvPr>
            <p:ph type="title"/>
          </p:nvPr>
        </p:nvSpPr>
        <p:spPr>
          <a:xfrm>
            <a:off x="3310243" y="211399"/>
            <a:ext cx="2464172" cy="71334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tx1"/>
                </a:solidFill>
              </a:rPr>
              <a:t>Caso de </a:t>
            </a:r>
            <a:r>
              <a:rPr lang="en" sz="3600" dirty="0">
                <a:solidFill>
                  <a:schemeClr val="accent1"/>
                </a:solidFill>
              </a:rPr>
              <a:t>Uso</a:t>
            </a:r>
            <a:endParaRPr sz="40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/>
            </a:gs>
            <a:gs pos="48000">
              <a:schemeClr val="accent4"/>
            </a:gs>
            <a:gs pos="100000">
              <a:schemeClr val="accent2">
                <a:lumMod val="75000"/>
              </a:schemeClr>
            </a:gs>
          </a:gsLst>
          <a:lin ang="2698631" scaled="0"/>
        </a:gra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" name="Google Shape;326;p34"/>
          <p:cNvGrpSpPr/>
          <p:nvPr/>
        </p:nvGrpSpPr>
        <p:grpSpPr>
          <a:xfrm rot="5400000" flipH="1">
            <a:off x="642710" y="2353952"/>
            <a:ext cx="1923589" cy="4155628"/>
            <a:chOff x="7350442" y="2608992"/>
            <a:chExt cx="777239" cy="1673160"/>
          </a:xfrm>
        </p:grpSpPr>
        <p:sp>
          <p:nvSpPr>
            <p:cNvPr id="327" name="Google Shape;327;p34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34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34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34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34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34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34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34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5" name="Google Shape;335;p34"/>
          <p:cNvGrpSpPr/>
          <p:nvPr/>
        </p:nvGrpSpPr>
        <p:grpSpPr>
          <a:xfrm rot="-5400000">
            <a:off x="6219010" y="-1200773"/>
            <a:ext cx="1923589" cy="4155628"/>
            <a:chOff x="7350442" y="2608992"/>
            <a:chExt cx="777239" cy="1673160"/>
          </a:xfrm>
        </p:grpSpPr>
        <p:sp>
          <p:nvSpPr>
            <p:cNvPr id="336" name="Google Shape;336;p34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34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34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34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34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34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34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34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4" name="Google Shape;344;p34"/>
          <p:cNvSpPr/>
          <p:nvPr/>
        </p:nvSpPr>
        <p:spPr>
          <a:xfrm>
            <a:off x="627244" y="263189"/>
            <a:ext cx="8166086" cy="4563429"/>
          </a:xfrm>
          <a:prstGeom prst="roundRect">
            <a:avLst>
              <a:gd name="adj" fmla="val 11903"/>
            </a:avLst>
          </a:prstGeom>
          <a:solidFill>
            <a:schemeClr val="accent4"/>
          </a:solidFill>
          <a:ln w="19050" cap="flat" cmpd="sng">
            <a:solidFill>
              <a:srgbClr val="3FF5E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98FAFC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CC8E551-C358-F78F-491E-16BFEDE60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90" y="447141"/>
            <a:ext cx="6106582" cy="42033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Google Shape;242;p32">
            <a:extLst>
              <a:ext uri="{FF2B5EF4-FFF2-40B4-BE49-F238E27FC236}">
                <a16:creationId xmlns:a16="http://schemas.microsoft.com/office/drawing/2014/main" id="{0DA6B021-36C7-5385-C5CC-53E428D3F7D2}"/>
              </a:ext>
            </a:extLst>
          </p:cNvPr>
          <p:cNvSpPr txBox="1">
            <a:spLocks/>
          </p:cNvSpPr>
          <p:nvPr/>
        </p:nvSpPr>
        <p:spPr>
          <a:xfrm rot="10800000" flipV="1">
            <a:off x="5681908" y="3901071"/>
            <a:ext cx="3158015" cy="294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pt-BR" dirty="0">
                <a:solidFill>
                  <a:schemeClr val="accent5"/>
                </a:solidFill>
              </a:rPr>
              <a:t>Modelagem Conceitual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7"/>
          <p:cNvSpPr/>
          <p:nvPr/>
        </p:nvSpPr>
        <p:spPr>
          <a:xfrm>
            <a:off x="439787" y="901803"/>
            <a:ext cx="422229" cy="441217"/>
          </a:xfrm>
          <a:custGeom>
            <a:avLst/>
            <a:gdLst/>
            <a:ahLst/>
            <a:cxnLst/>
            <a:rect l="l" t="t" r="r" b="b"/>
            <a:pathLst>
              <a:path w="10485" h="10486" extrusionOk="0">
                <a:moveTo>
                  <a:pt x="6171" y="3087"/>
                </a:moveTo>
                <a:lnTo>
                  <a:pt x="6171" y="3688"/>
                </a:lnTo>
                <a:lnTo>
                  <a:pt x="6771" y="3688"/>
                </a:lnTo>
                <a:lnTo>
                  <a:pt x="6771" y="4315"/>
                </a:lnTo>
                <a:lnTo>
                  <a:pt x="7399" y="4315"/>
                </a:lnTo>
                <a:lnTo>
                  <a:pt x="7399" y="4943"/>
                </a:lnTo>
                <a:lnTo>
                  <a:pt x="6771" y="4943"/>
                </a:lnTo>
                <a:lnTo>
                  <a:pt x="6771" y="5572"/>
                </a:lnTo>
                <a:lnTo>
                  <a:pt x="7399" y="5572"/>
                </a:lnTo>
                <a:lnTo>
                  <a:pt x="7399" y="6171"/>
                </a:lnTo>
                <a:lnTo>
                  <a:pt x="6771" y="6171"/>
                </a:lnTo>
                <a:lnTo>
                  <a:pt x="6771" y="6800"/>
                </a:lnTo>
                <a:lnTo>
                  <a:pt x="6171" y="6800"/>
                </a:lnTo>
                <a:lnTo>
                  <a:pt x="6171" y="7401"/>
                </a:lnTo>
                <a:lnTo>
                  <a:pt x="5542" y="7401"/>
                </a:lnTo>
                <a:lnTo>
                  <a:pt x="5542" y="6800"/>
                </a:lnTo>
                <a:lnTo>
                  <a:pt x="4942" y="6800"/>
                </a:lnTo>
                <a:lnTo>
                  <a:pt x="4942" y="7401"/>
                </a:lnTo>
                <a:lnTo>
                  <a:pt x="4313" y="7401"/>
                </a:lnTo>
                <a:lnTo>
                  <a:pt x="4313" y="6800"/>
                </a:lnTo>
                <a:lnTo>
                  <a:pt x="3712" y="6800"/>
                </a:lnTo>
                <a:lnTo>
                  <a:pt x="3712" y="6171"/>
                </a:lnTo>
                <a:lnTo>
                  <a:pt x="3085" y="6171"/>
                </a:lnTo>
                <a:lnTo>
                  <a:pt x="3085" y="5544"/>
                </a:lnTo>
                <a:lnTo>
                  <a:pt x="3712" y="5544"/>
                </a:lnTo>
                <a:lnTo>
                  <a:pt x="3712" y="4916"/>
                </a:lnTo>
                <a:lnTo>
                  <a:pt x="3085" y="4916"/>
                </a:lnTo>
                <a:lnTo>
                  <a:pt x="3085" y="4315"/>
                </a:lnTo>
                <a:lnTo>
                  <a:pt x="3712" y="4315"/>
                </a:lnTo>
                <a:lnTo>
                  <a:pt x="3712" y="3688"/>
                </a:lnTo>
                <a:lnTo>
                  <a:pt x="4313" y="3688"/>
                </a:lnTo>
                <a:lnTo>
                  <a:pt x="4313" y="3087"/>
                </a:lnTo>
                <a:lnTo>
                  <a:pt x="4942" y="3087"/>
                </a:lnTo>
                <a:lnTo>
                  <a:pt x="4942" y="3688"/>
                </a:lnTo>
                <a:lnTo>
                  <a:pt x="5542" y="3688"/>
                </a:lnTo>
                <a:lnTo>
                  <a:pt x="5542" y="3087"/>
                </a:lnTo>
                <a:close/>
                <a:moveTo>
                  <a:pt x="1850" y="1"/>
                </a:moveTo>
                <a:cubicBezTo>
                  <a:pt x="1340" y="1"/>
                  <a:pt x="925" y="416"/>
                  <a:pt x="925" y="926"/>
                </a:cubicBezTo>
                <a:cubicBezTo>
                  <a:pt x="925" y="1461"/>
                  <a:pt x="1366" y="1852"/>
                  <a:pt x="1851" y="1852"/>
                </a:cubicBezTo>
                <a:cubicBezTo>
                  <a:pt x="1983" y="1852"/>
                  <a:pt x="2118" y="1823"/>
                  <a:pt x="2249" y="1760"/>
                </a:cubicBezTo>
                <a:lnTo>
                  <a:pt x="2883" y="2395"/>
                </a:lnTo>
                <a:cubicBezTo>
                  <a:pt x="1293" y="3713"/>
                  <a:pt x="1089" y="6063"/>
                  <a:pt x="2419" y="7631"/>
                </a:cubicBezTo>
                <a:cubicBezTo>
                  <a:pt x="2164" y="7886"/>
                  <a:pt x="1831" y="8219"/>
                  <a:pt x="1592" y="8457"/>
                </a:cubicBezTo>
                <a:cubicBezTo>
                  <a:pt x="1427" y="8367"/>
                  <a:pt x="1253" y="8326"/>
                  <a:pt x="1083" y="8326"/>
                </a:cubicBezTo>
                <a:cubicBezTo>
                  <a:pt x="519" y="8326"/>
                  <a:pt x="0" y="8777"/>
                  <a:pt x="0" y="9406"/>
                </a:cubicBezTo>
                <a:cubicBezTo>
                  <a:pt x="0" y="10002"/>
                  <a:pt x="484" y="10485"/>
                  <a:pt x="1079" y="10485"/>
                </a:cubicBezTo>
                <a:cubicBezTo>
                  <a:pt x="1897" y="10485"/>
                  <a:pt x="2416" y="9606"/>
                  <a:pt x="2029" y="8893"/>
                </a:cubicBezTo>
                <a:lnTo>
                  <a:pt x="2854" y="8067"/>
                </a:lnTo>
                <a:cubicBezTo>
                  <a:pt x="3549" y="8656"/>
                  <a:pt x="4396" y="8944"/>
                  <a:pt x="5239" y="8944"/>
                </a:cubicBezTo>
                <a:cubicBezTo>
                  <a:pt x="5881" y="8944"/>
                  <a:pt x="6520" y="8777"/>
                  <a:pt x="7087" y="8449"/>
                </a:cubicBezTo>
                <a:lnTo>
                  <a:pt x="7799" y="9162"/>
                </a:lnTo>
                <a:cubicBezTo>
                  <a:pt x="7506" y="9773"/>
                  <a:pt x="7954" y="10485"/>
                  <a:pt x="8633" y="10485"/>
                </a:cubicBezTo>
                <a:cubicBezTo>
                  <a:pt x="9143" y="10485"/>
                  <a:pt x="9560" y="10070"/>
                  <a:pt x="9560" y="9560"/>
                </a:cubicBezTo>
                <a:cubicBezTo>
                  <a:pt x="9560" y="9026"/>
                  <a:pt x="9118" y="8635"/>
                  <a:pt x="8632" y="8635"/>
                </a:cubicBezTo>
                <a:cubicBezTo>
                  <a:pt x="8500" y="8635"/>
                  <a:pt x="8365" y="8663"/>
                  <a:pt x="8235" y="8726"/>
                </a:cubicBezTo>
                <a:lnTo>
                  <a:pt x="7601" y="8092"/>
                </a:lnTo>
                <a:cubicBezTo>
                  <a:pt x="9191" y="6773"/>
                  <a:pt x="9395" y="4424"/>
                  <a:pt x="8067" y="2855"/>
                </a:cubicBezTo>
                <a:cubicBezTo>
                  <a:pt x="8861" y="2061"/>
                  <a:pt x="8150" y="2771"/>
                  <a:pt x="8892" y="2029"/>
                </a:cubicBezTo>
                <a:cubicBezTo>
                  <a:pt x="9057" y="2119"/>
                  <a:pt x="9232" y="2160"/>
                  <a:pt x="9402" y="2160"/>
                </a:cubicBezTo>
                <a:cubicBezTo>
                  <a:pt x="9966" y="2160"/>
                  <a:pt x="10485" y="1710"/>
                  <a:pt x="10485" y="1081"/>
                </a:cubicBezTo>
                <a:cubicBezTo>
                  <a:pt x="10485" y="486"/>
                  <a:pt x="10000" y="1"/>
                  <a:pt x="9405" y="1"/>
                </a:cubicBezTo>
                <a:cubicBezTo>
                  <a:pt x="8587" y="1"/>
                  <a:pt x="8068" y="880"/>
                  <a:pt x="8456" y="1594"/>
                </a:cubicBezTo>
                <a:cubicBezTo>
                  <a:pt x="7722" y="2328"/>
                  <a:pt x="8422" y="1626"/>
                  <a:pt x="7630" y="2419"/>
                </a:cubicBezTo>
                <a:cubicBezTo>
                  <a:pt x="6935" y="1831"/>
                  <a:pt x="6087" y="1543"/>
                  <a:pt x="5243" y="1543"/>
                </a:cubicBezTo>
                <a:cubicBezTo>
                  <a:pt x="4602" y="1543"/>
                  <a:pt x="3964" y="1709"/>
                  <a:pt x="3397" y="2037"/>
                </a:cubicBezTo>
                <a:lnTo>
                  <a:pt x="2685" y="1324"/>
                </a:lnTo>
                <a:cubicBezTo>
                  <a:pt x="2978" y="715"/>
                  <a:pt x="2530" y="1"/>
                  <a:pt x="185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4" name="Google Shape;424;p37"/>
          <p:cNvGrpSpPr/>
          <p:nvPr/>
        </p:nvGrpSpPr>
        <p:grpSpPr>
          <a:xfrm rot="-5400000">
            <a:off x="681702" y="-823119"/>
            <a:ext cx="1182802" cy="2546215"/>
            <a:chOff x="7350442" y="2608992"/>
            <a:chExt cx="777239" cy="1673160"/>
          </a:xfrm>
        </p:grpSpPr>
        <p:sp>
          <p:nvSpPr>
            <p:cNvPr id="425" name="Google Shape;425;p37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37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37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37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37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37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37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37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3" name="Google Shape;433;p37"/>
          <p:cNvGrpSpPr/>
          <p:nvPr/>
        </p:nvGrpSpPr>
        <p:grpSpPr>
          <a:xfrm rot="5400000" flipH="1">
            <a:off x="7363145" y="-827538"/>
            <a:ext cx="1182802" cy="2555083"/>
            <a:chOff x="7350442" y="2608992"/>
            <a:chExt cx="777239" cy="1673160"/>
          </a:xfrm>
        </p:grpSpPr>
        <p:sp>
          <p:nvSpPr>
            <p:cNvPr id="434" name="Google Shape;434;p37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37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37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37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37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37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37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8" name="Google Shape;448;p37"/>
          <p:cNvSpPr txBox="1">
            <a:spLocks noGrp="1"/>
          </p:cNvSpPr>
          <p:nvPr>
            <p:ph type="title" idx="15"/>
          </p:nvPr>
        </p:nvSpPr>
        <p:spPr>
          <a:xfrm>
            <a:off x="562324" y="692781"/>
            <a:ext cx="77040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Prototipação – </a:t>
            </a:r>
            <a:r>
              <a:rPr lang="en" dirty="0">
                <a:solidFill>
                  <a:schemeClr val="accent1"/>
                </a:solidFill>
              </a:rPr>
              <a:t>Banco de Dados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53" name="Google Shape;453;p37"/>
          <p:cNvSpPr/>
          <p:nvPr/>
        </p:nvSpPr>
        <p:spPr>
          <a:xfrm>
            <a:off x="614057" y="1069372"/>
            <a:ext cx="81398" cy="81354"/>
          </a:xfrm>
          <a:custGeom>
            <a:avLst/>
            <a:gdLst/>
            <a:ahLst/>
            <a:cxnLst/>
            <a:rect l="l" t="t" r="r" b="b"/>
            <a:pathLst>
              <a:path w="1858" h="1857" extrusionOk="0">
                <a:moveTo>
                  <a:pt x="1229" y="628"/>
                </a:moveTo>
                <a:lnTo>
                  <a:pt x="1229" y="1255"/>
                </a:lnTo>
                <a:lnTo>
                  <a:pt x="601" y="1255"/>
                </a:lnTo>
                <a:lnTo>
                  <a:pt x="601" y="628"/>
                </a:lnTo>
                <a:close/>
                <a:moveTo>
                  <a:pt x="0" y="0"/>
                </a:moveTo>
                <a:lnTo>
                  <a:pt x="0" y="1856"/>
                </a:lnTo>
                <a:lnTo>
                  <a:pt x="1858" y="1856"/>
                </a:lnTo>
                <a:lnTo>
                  <a:pt x="185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Título 24">
            <a:extLst>
              <a:ext uri="{FF2B5EF4-FFF2-40B4-BE49-F238E27FC236}">
                <a16:creationId xmlns:a16="http://schemas.microsoft.com/office/drawing/2014/main" id="{B529A57F-CA5C-76E0-1139-BD933D724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088" y="3742678"/>
            <a:ext cx="2814669" cy="365700"/>
          </a:xfrm>
        </p:spPr>
        <p:txBody>
          <a:bodyPr/>
          <a:lstStyle/>
          <a:p>
            <a:r>
              <a:rPr lang="pt-BR" dirty="0"/>
              <a:t>bd_atribuicoesdisciplinares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46A23ED-0E19-F5F1-17EC-B24D60146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" y="2083117"/>
            <a:ext cx="9039225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Título 24">
            <a:extLst>
              <a:ext uri="{FF2B5EF4-FFF2-40B4-BE49-F238E27FC236}">
                <a16:creationId xmlns:a16="http://schemas.microsoft.com/office/drawing/2014/main" id="{8AC04B2C-474A-393F-C396-8AA5738DDB65}"/>
              </a:ext>
            </a:extLst>
          </p:cNvPr>
          <p:cNvSpPr txBox="1">
            <a:spLocks/>
          </p:cNvSpPr>
          <p:nvPr/>
        </p:nvSpPr>
        <p:spPr>
          <a:xfrm>
            <a:off x="6608011" y="4543195"/>
            <a:ext cx="2814669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pt-BR" dirty="0"/>
              <a:t>Observação: Protótipos! </a:t>
            </a:r>
          </a:p>
          <a:p>
            <a:r>
              <a:rPr lang="pt-BR" dirty="0"/>
              <a:t>Não é o resultado final.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7"/>
          <p:cNvSpPr/>
          <p:nvPr/>
        </p:nvSpPr>
        <p:spPr>
          <a:xfrm>
            <a:off x="439787" y="901803"/>
            <a:ext cx="422229" cy="441217"/>
          </a:xfrm>
          <a:custGeom>
            <a:avLst/>
            <a:gdLst/>
            <a:ahLst/>
            <a:cxnLst/>
            <a:rect l="l" t="t" r="r" b="b"/>
            <a:pathLst>
              <a:path w="10485" h="10486" extrusionOk="0">
                <a:moveTo>
                  <a:pt x="6171" y="3087"/>
                </a:moveTo>
                <a:lnTo>
                  <a:pt x="6171" y="3688"/>
                </a:lnTo>
                <a:lnTo>
                  <a:pt x="6771" y="3688"/>
                </a:lnTo>
                <a:lnTo>
                  <a:pt x="6771" y="4315"/>
                </a:lnTo>
                <a:lnTo>
                  <a:pt x="7399" y="4315"/>
                </a:lnTo>
                <a:lnTo>
                  <a:pt x="7399" y="4943"/>
                </a:lnTo>
                <a:lnTo>
                  <a:pt x="6771" y="4943"/>
                </a:lnTo>
                <a:lnTo>
                  <a:pt x="6771" y="5572"/>
                </a:lnTo>
                <a:lnTo>
                  <a:pt x="7399" y="5572"/>
                </a:lnTo>
                <a:lnTo>
                  <a:pt x="7399" y="6171"/>
                </a:lnTo>
                <a:lnTo>
                  <a:pt x="6771" y="6171"/>
                </a:lnTo>
                <a:lnTo>
                  <a:pt x="6771" y="6800"/>
                </a:lnTo>
                <a:lnTo>
                  <a:pt x="6171" y="6800"/>
                </a:lnTo>
                <a:lnTo>
                  <a:pt x="6171" y="7401"/>
                </a:lnTo>
                <a:lnTo>
                  <a:pt x="5542" y="7401"/>
                </a:lnTo>
                <a:lnTo>
                  <a:pt x="5542" y="6800"/>
                </a:lnTo>
                <a:lnTo>
                  <a:pt x="4942" y="6800"/>
                </a:lnTo>
                <a:lnTo>
                  <a:pt x="4942" y="7401"/>
                </a:lnTo>
                <a:lnTo>
                  <a:pt x="4313" y="7401"/>
                </a:lnTo>
                <a:lnTo>
                  <a:pt x="4313" y="6800"/>
                </a:lnTo>
                <a:lnTo>
                  <a:pt x="3712" y="6800"/>
                </a:lnTo>
                <a:lnTo>
                  <a:pt x="3712" y="6171"/>
                </a:lnTo>
                <a:lnTo>
                  <a:pt x="3085" y="6171"/>
                </a:lnTo>
                <a:lnTo>
                  <a:pt x="3085" y="5544"/>
                </a:lnTo>
                <a:lnTo>
                  <a:pt x="3712" y="5544"/>
                </a:lnTo>
                <a:lnTo>
                  <a:pt x="3712" y="4916"/>
                </a:lnTo>
                <a:lnTo>
                  <a:pt x="3085" y="4916"/>
                </a:lnTo>
                <a:lnTo>
                  <a:pt x="3085" y="4315"/>
                </a:lnTo>
                <a:lnTo>
                  <a:pt x="3712" y="4315"/>
                </a:lnTo>
                <a:lnTo>
                  <a:pt x="3712" y="3688"/>
                </a:lnTo>
                <a:lnTo>
                  <a:pt x="4313" y="3688"/>
                </a:lnTo>
                <a:lnTo>
                  <a:pt x="4313" y="3087"/>
                </a:lnTo>
                <a:lnTo>
                  <a:pt x="4942" y="3087"/>
                </a:lnTo>
                <a:lnTo>
                  <a:pt x="4942" y="3688"/>
                </a:lnTo>
                <a:lnTo>
                  <a:pt x="5542" y="3688"/>
                </a:lnTo>
                <a:lnTo>
                  <a:pt x="5542" y="3087"/>
                </a:lnTo>
                <a:close/>
                <a:moveTo>
                  <a:pt x="1850" y="1"/>
                </a:moveTo>
                <a:cubicBezTo>
                  <a:pt x="1340" y="1"/>
                  <a:pt x="925" y="416"/>
                  <a:pt x="925" y="926"/>
                </a:cubicBezTo>
                <a:cubicBezTo>
                  <a:pt x="925" y="1461"/>
                  <a:pt x="1366" y="1852"/>
                  <a:pt x="1851" y="1852"/>
                </a:cubicBezTo>
                <a:cubicBezTo>
                  <a:pt x="1983" y="1852"/>
                  <a:pt x="2118" y="1823"/>
                  <a:pt x="2249" y="1760"/>
                </a:cubicBezTo>
                <a:lnTo>
                  <a:pt x="2883" y="2395"/>
                </a:lnTo>
                <a:cubicBezTo>
                  <a:pt x="1293" y="3713"/>
                  <a:pt x="1089" y="6063"/>
                  <a:pt x="2419" y="7631"/>
                </a:cubicBezTo>
                <a:cubicBezTo>
                  <a:pt x="2164" y="7886"/>
                  <a:pt x="1831" y="8219"/>
                  <a:pt x="1592" y="8457"/>
                </a:cubicBezTo>
                <a:cubicBezTo>
                  <a:pt x="1427" y="8367"/>
                  <a:pt x="1253" y="8326"/>
                  <a:pt x="1083" y="8326"/>
                </a:cubicBezTo>
                <a:cubicBezTo>
                  <a:pt x="519" y="8326"/>
                  <a:pt x="0" y="8777"/>
                  <a:pt x="0" y="9406"/>
                </a:cubicBezTo>
                <a:cubicBezTo>
                  <a:pt x="0" y="10002"/>
                  <a:pt x="484" y="10485"/>
                  <a:pt x="1079" y="10485"/>
                </a:cubicBezTo>
                <a:cubicBezTo>
                  <a:pt x="1897" y="10485"/>
                  <a:pt x="2416" y="9606"/>
                  <a:pt x="2029" y="8893"/>
                </a:cubicBezTo>
                <a:lnTo>
                  <a:pt x="2854" y="8067"/>
                </a:lnTo>
                <a:cubicBezTo>
                  <a:pt x="3549" y="8656"/>
                  <a:pt x="4396" y="8944"/>
                  <a:pt x="5239" y="8944"/>
                </a:cubicBezTo>
                <a:cubicBezTo>
                  <a:pt x="5881" y="8944"/>
                  <a:pt x="6520" y="8777"/>
                  <a:pt x="7087" y="8449"/>
                </a:cubicBezTo>
                <a:lnTo>
                  <a:pt x="7799" y="9162"/>
                </a:lnTo>
                <a:cubicBezTo>
                  <a:pt x="7506" y="9773"/>
                  <a:pt x="7954" y="10485"/>
                  <a:pt x="8633" y="10485"/>
                </a:cubicBezTo>
                <a:cubicBezTo>
                  <a:pt x="9143" y="10485"/>
                  <a:pt x="9560" y="10070"/>
                  <a:pt x="9560" y="9560"/>
                </a:cubicBezTo>
                <a:cubicBezTo>
                  <a:pt x="9560" y="9026"/>
                  <a:pt x="9118" y="8635"/>
                  <a:pt x="8632" y="8635"/>
                </a:cubicBezTo>
                <a:cubicBezTo>
                  <a:pt x="8500" y="8635"/>
                  <a:pt x="8365" y="8663"/>
                  <a:pt x="8235" y="8726"/>
                </a:cubicBezTo>
                <a:lnTo>
                  <a:pt x="7601" y="8092"/>
                </a:lnTo>
                <a:cubicBezTo>
                  <a:pt x="9191" y="6773"/>
                  <a:pt x="9395" y="4424"/>
                  <a:pt x="8067" y="2855"/>
                </a:cubicBezTo>
                <a:cubicBezTo>
                  <a:pt x="8861" y="2061"/>
                  <a:pt x="8150" y="2771"/>
                  <a:pt x="8892" y="2029"/>
                </a:cubicBezTo>
                <a:cubicBezTo>
                  <a:pt x="9057" y="2119"/>
                  <a:pt x="9232" y="2160"/>
                  <a:pt x="9402" y="2160"/>
                </a:cubicBezTo>
                <a:cubicBezTo>
                  <a:pt x="9966" y="2160"/>
                  <a:pt x="10485" y="1710"/>
                  <a:pt x="10485" y="1081"/>
                </a:cubicBezTo>
                <a:cubicBezTo>
                  <a:pt x="10485" y="486"/>
                  <a:pt x="10000" y="1"/>
                  <a:pt x="9405" y="1"/>
                </a:cubicBezTo>
                <a:cubicBezTo>
                  <a:pt x="8587" y="1"/>
                  <a:pt x="8068" y="880"/>
                  <a:pt x="8456" y="1594"/>
                </a:cubicBezTo>
                <a:cubicBezTo>
                  <a:pt x="7722" y="2328"/>
                  <a:pt x="8422" y="1626"/>
                  <a:pt x="7630" y="2419"/>
                </a:cubicBezTo>
                <a:cubicBezTo>
                  <a:pt x="6935" y="1831"/>
                  <a:pt x="6087" y="1543"/>
                  <a:pt x="5243" y="1543"/>
                </a:cubicBezTo>
                <a:cubicBezTo>
                  <a:pt x="4602" y="1543"/>
                  <a:pt x="3964" y="1709"/>
                  <a:pt x="3397" y="2037"/>
                </a:cubicBezTo>
                <a:lnTo>
                  <a:pt x="2685" y="1324"/>
                </a:lnTo>
                <a:cubicBezTo>
                  <a:pt x="2978" y="715"/>
                  <a:pt x="2530" y="1"/>
                  <a:pt x="185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4" name="Google Shape;424;p37"/>
          <p:cNvGrpSpPr/>
          <p:nvPr/>
        </p:nvGrpSpPr>
        <p:grpSpPr>
          <a:xfrm rot="-5400000">
            <a:off x="681702" y="-823119"/>
            <a:ext cx="1182802" cy="2546215"/>
            <a:chOff x="7350442" y="2608992"/>
            <a:chExt cx="777239" cy="1673160"/>
          </a:xfrm>
        </p:grpSpPr>
        <p:sp>
          <p:nvSpPr>
            <p:cNvPr id="425" name="Google Shape;425;p37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37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37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37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37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37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37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37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3" name="Google Shape;433;p37"/>
          <p:cNvGrpSpPr/>
          <p:nvPr/>
        </p:nvGrpSpPr>
        <p:grpSpPr>
          <a:xfrm rot="5400000" flipH="1">
            <a:off x="7363145" y="-827538"/>
            <a:ext cx="1182802" cy="2555083"/>
            <a:chOff x="7350442" y="2608992"/>
            <a:chExt cx="777239" cy="1673160"/>
          </a:xfrm>
        </p:grpSpPr>
        <p:sp>
          <p:nvSpPr>
            <p:cNvPr id="434" name="Google Shape;434;p37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37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37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37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37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37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37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8" name="Google Shape;448;p37"/>
          <p:cNvSpPr txBox="1">
            <a:spLocks noGrp="1"/>
          </p:cNvSpPr>
          <p:nvPr>
            <p:ph type="title" idx="15"/>
          </p:nvPr>
        </p:nvSpPr>
        <p:spPr>
          <a:xfrm>
            <a:off x="562324" y="692781"/>
            <a:ext cx="77040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Prototipação – </a:t>
            </a:r>
            <a:r>
              <a:rPr lang="en" dirty="0">
                <a:solidFill>
                  <a:schemeClr val="accent1"/>
                </a:solidFill>
              </a:rPr>
              <a:t>Banco de Dados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53" name="Google Shape;453;p37"/>
          <p:cNvSpPr/>
          <p:nvPr/>
        </p:nvSpPr>
        <p:spPr>
          <a:xfrm>
            <a:off x="614057" y="1069372"/>
            <a:ext cx="81398" cy="81354"/>
          </a:xfrm>
          <a:custGeom>
            <a:avLst/>
            <a:gdLst/>
            <a:ahLst/>
            <a:cxnLst/>
            <a:rect l="l" t="t" r="r" b="b"/>
            <a:pathLst>
              <a:path w="1858" h="1857" extrusionOk="0">
                <a:moveTo>
                  <a:pt x="1229" y="628"/>
                </a:moveTo>
                <a:lnTo>
                  <a:pt x="1229" y="1255"/>
                </a:lnTo>
                <a:lnTo>
                  <a:pt x="601" y="1255"/>
                </a:lnTo>
                <a:lnTo>
                  <a:pt x="601" y="628"/>
                </a:lnTo>
                <a:close/>
                <a:moveTo>
                  <a:pt x="0" y="0"/>
                </a:moveTo>
                <a:lnTo>
                  <a:pt x="0" y="1856"/>
                </a:lnTo>
                <a:lnTo>
                  <a:pt x="1858" y="1856"/>
                </a:lnTo>
                <a:lnTo>
                  <a:pt x="185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Título 24">
            <a:extLst>
              <a:ext uri="{FF2B5EF4-FFF2-40B4-BE49-F238E27FC236}">
                <a16:creationId xmlns:a16="http://schemas.microsoft.com/office/drawing/2014/main" id="{B529A57F-CA5C-76E0-1139-BD933D724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581" y="4570709"/>
            <a:ext cx="2763684" cy="365700"/>
          </a:xfrm>
        </p:spPr>
        <p:txBody>
          <a:bodyPr/>
          <a:lstStyle/>
          <a:p>
            <a:r>
              <a:rPr lang="pt-BR" dirty="0"/>
              <a:t>Tab_aluno e tab_curso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9B1F7E8-C7D4-1E82-ACAA-EDC353ED8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62" y="1536925"/>
            <a:ext cx="2763684" cy="294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A6FFEA6A-C670-116F-7B2F-C68797298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124" y="1536925"/>
            <a:ext cx="2763683" cy="2956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8BF07443-C658-C23C-AD4A-497F273A7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785" y="1536925"/>
            <a:ext cx="3162300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ítulo 24">
            <a:extLst>
              <a:ext uri="{FF2B5EF4-FFF2-40B4-BE49-F238E27FC236}">
                <a16:creationId xmlns:a16="http://schemas.microsoft.com/office/drawing/2014/main" id="{9170D005-2123-8C20-3997-3283B06BCECD}"/>
              </a:ext>
            </a:extLst>
          </p:cNvPr>
          <p:cNvSpPr txBox="1">
            <a:spLocks/>
          </p:cNvSpPr>
          <p:nvPr/>
        </p:nvSpPr>
        <p:spPr>
          <a:xfrm>
            <a:off x="2941505" y="4578332"/>
            <a:ext cx="31623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pt-BR" dirty="0"/>
              <a:t>Tab_disciplina e tab_horarios</a:t>
            </a:r>
          </a:p>
        </p:txBody>
      </p:sp>
      <p:sp>
        <p:nvSpPr>
          <p:cNvPr id="29" name="Título 24">
            <a:extLst>
              <a:ext uri="{FF2B5EF4-FFF2-40B4-BE49-F238E27FC236}">
                <a16:creationId xmlns:a16="http://schemas.microsoft.com/office/drawing/2014/main" id="{E5D2A2D5-6325-7215-5A28-4DD3C4F90BC0}"/>
              </a:ext>
            </a:extLst>
          </p:cNvPr>
          <p:cNvSpPr txBox="1">
            <a:spLocks/>
          </p:cNvSpPr>
          <p:nvPr/>
        </p:nvSpPr>
        <p:spPr>
          <a:xfrm>
            <a:off x="6837833" y="3399666"/>
            <a:ext cx="1491173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pt-BR" dirty="0"/>
              <a:t>Tab_professor</a:t>
            </a:r>
          </a:p>
        </p:txBody>
      </p:sp>
      <p:sp>
        <p:nvSpPr>
          <p:cNvPr id="30" name="Título 24">
            <a:extLst>
              <a:ext uri="{FF2B5EF4-FFF2-40B4-BE49-F238E27FC236}">
                <a16:creationId xmlns:a16="http://schemas.microsoft.com/office/drawing/2014/main" id="{4FDF39CE-5394-0F90-353A-F818D1F5404C}"/>
              </a:ext>
            </a:extLst>
          </p:cNvPr>
          <p:cNvSpPr txBox="1">
            <a:spLocks/>
          </p:cNvSpPr>
          <p:nvPr/>
        </p:nvSpPr>
        <p:spPr>
          <a:xfrm>
            <a:off x="6140693" y="3799699"/>
            <a:ext cx="2763683" cy="1167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342900" indent="-342900">
              <a:buFontTx/>
              <a:buChar char="-"/>
            </a:pPr>
            <a:r>
              <a:rPr lang="pt-BR" dirty="0"/>
              <a:t>O mais simples possível</a:t>
            </a:r>
          </a:p>
          <a:p>
            <a:pPr marL="342900" indent="-342900">
              <a:buFontTx/>
              <a:buChar char="-"/>
            </a:pPr>
            <a:r>
              <a:rPr lang="pt-BR" dirty="0"/>
              <a:t>Parâmetros acessíveis para a IA</a:t>
            </a:r>
          </a:p>
        </p:txBody>
      </p:sp>
    </p:spTree>
    <p:extLst>
      <p:ext uri="{BB962C8B-B14F-4D97-AF65-F5344CB8AC3E}">
        <p14:creationId xmlns:p14="http://schemas.microsoft.com/office/powerpoint/2010/main" val="3916194462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Project Proposal Minitheme by Slidesgo">
  <a:themeElements>
    <a:clrScheme name="Simple Light">
      <a:dk1>
        <a:srgbClr val="FFFFFF"/>
      </a:dk1>
      <a:lt1>
        <a:srgbClr val="E0E0E0"/>
      </a:lt1>
      <a:dk2>
        <a:srgbClr val="666666"/>
      </a:dk2>
      <a:lt2>
        <a:srgbClr val="000000"/>
      </a:lt2>
      <a:accent1>
        <a:srgbClr val="96FFF3"/>
      </a:accent1>
      <a:accent2>
        <a:srgbClr val="8F1EA0"/>
      </a:accent2>
      <a:accent3>
        <a:srgbClr val="3DC6FF"/>
      </a:accent3>
      <a:accent4>
        <a:srgbClr val="2619AA"/>
      </a:accent4>
      <a:accent5>
        <a:srgbClr val="190057"/>
      </a:accent5>
      <a:accent6>
        <a:srgbClr val="F139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269</Words>
  <Application>Microsoft Office PowerPoint</Application>
  <PresentationFormat>Apresentação na tela (16:9)</PresentationFormat>
  <Paragraphs>62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9" baseType="lpstr">
      <vt:lpstr>DM Sans</vt:lpstr>
      <vt:lpstr>Oswald</vt:lpstr>
      <vt:lpstr>Bebas Neue</vt:lpstr>
      <vt:lpstr>Calibri</vt:lpstr>
      <vt:lpstr>Oswald ExtraLight</vt:lpstr>
      <vt:lpstr>Arial</vt:lpstr>
      <vt:lpstr>Technology Project Proposal Minitheme by Slidesgo</vt:lpstr>
      <vt:lpstr>ATRIBUIÇÕES DICIPLINARES</vt:lpstr>
      <vt:lpstr>EQUIPE</vt:lpstr>
      <vt:lpstr>Funcionalidades do Sistema</vt:lpstr>
      <vt:lpstr>Sobre o Diretor…</vt:lpstr>
      <vt:lpstr>Diagrama de Classes</vt:lpstr>
      <vt:lpstr>Caso de Uso</vt:lpstr>
      <vt:lpstr>Apresentação do PowerPoint</vt:lpstr>
      <vt:lpstr>Prototipação – Banco de Dados</vt:lpstr>
      <vt:lpstr>Prototipação – Banco de Dados</vt:lpstr>
      <vt:lpstr>Prototipação - Telas</vt:lpstr>
      <vt:lpstr>Heroku e POC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ATRIBUIÇÕES DICIPLINARES</dc:title>
  <dc:creator>Bianca Ruiz da Silveira</dc:creator>
  <cp:lastModifiedBy>LUIS ANTONIO VEDOVELLO FILHO</cp:lastModifiedBy>
  <cp:revision>4</cp:revision>
  <dcterms:modified xsi:type="dcterms:W3CDTF">2022-06-24T15:29:36Z</dcterms:modified>
</cp:coreProperties>
</file>