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4"/>
  </p:notesMasterIdLst>
  <p:sldIdLst>
    <p:sldId id="256" r:id="rId2"/>
    <p:sldId id="259" r:id="rId3"/>
    <p:sldId id="258" r:id="rId4"/>
    <p:sldId id="260" r:id="rId5"/>
    <p:sldId id="266" r:id="rId6"/>
    <p:sldId id="268" r:id="rId7"/>
    <p:sldId id="267" r:id="rId8"/>
    <p:sldId id="263" r:id="rId9"/>
    <p:sldId id="264" r:id="rId10"/>
    <p:sldId id="272" r:id="rId11"/>
    <p:sldId id="274" r:id="rId12"/>
    <p:sldId id="276" r:id="rId1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DM Sans" pitchFamily="2" charset="0"/>
      <p:regular r:id="rId20"/>
      <p:bold r:id="rId21"/>
      <p:italic r:id="rId22"/>
      <p:boldItalic r:id="rId23"/>
    </p:embeddedFont>
    <p:embeddedFont>
      <p:font typeface="Oswald" panose="00000500000000000000" pitchFamily="2" charset="0"/>
      <p:regular r:id="rId24"/>
      <p:bold r:id="rId25"/>
    </p:embeddedFont>
    <p:embeddedFont>
      <p:font typeface="Oswald ExtraLight" panose="00000300000000000000" pitchFamily="2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01">
          <p15:clr>
            <a:srgbClr val="9AA0A6"/>
          </p15:clr>
        </p15:guide>
        <p15:guide id="2" orient="horz" pos="73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0BB5"/>
    <a:srgbClr val="080442"/>
    <a:srgbClr val="0B055B"/>
    <a:srgbClr val="2736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0D4EA1-A6C4-4A18-95E5-79A2564AE83B}" v="98" dt="2022-06-10T05:30:20.625"/>
  </p1510:revLst>
</p1510:revInfo>
</file>

<file path=ppt/tableStyles.xml><?xml version="1.0" encoding="utf-8"?>
<a:tblStyleLst xmlns:a="http://schemas.openxmlformats.org/drawingml/2006/main" def="{52A72861-C7E7-4745-97EA-C9DFBE6A432B}">
  <a:tblStyle styleId="{52A72861-C7E7-4745-97EA-C9DFBE6A43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81" autoAdjust="0"/>
  </p:normalViewPr>
  <p:slideViewPr>
    <p:cSldViewPr snapToGrid="0">
      <p:cViewPr varScale="1">
        <p:scale>
          <a:sx n="104" d="100"/>
          <a:sy n="104" d="100"/>
        </p:scale>
        <p:origin x="130" y="110"/>
      </p:cViewPr>
      <p:guideLst>
        <p:guide orient="horz" pos="601"/>
        <p:guide orient="horz" pos="73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g10e91f73e27_0_18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0" name="Google Shape;2280;g10e91f73e27_0_18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g10e998051d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5" name="Google Shape;2295;g10e998051d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e91f73e2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0e91f73e2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6087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e91f73e2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0e91f73e2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e91f73e2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e91f73e2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e84aac6d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e84aac6d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0d7ae03d4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0d7ae03d4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g10d7ae03d4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9" name="Google Shape;2149;g10d7ae03d4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0e91f73e27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0e91f73e27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d7ae03d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0d7ae03d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0e91f73e27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0e91f73e27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967650"/>
            <a:ext cx="3972000" cy="30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995250"/>
            <a:ext cx="43590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5400000">
            <a:off x="7002555" y="-662466"/>
            <a:ext cx="1673084" cy="3614193"/>
            <a:chOff x="7350442" y="2608992"/>
            <a:chExt cx="777239" cy="1673160"/>
          </a:xfrm>
        </p:grpSpPr>
        <p:sp>
          <p:nvSpPr>
            <p:cNvPr id="12" name="Google Shape;12;p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1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>
            <a:spLocks noGrp="1"/>
          </p:cNvSpPr>
          <p:nvPr>
            <p:ph type="subTitle" idx="1"/>
          </p:nvPr>
        </p:nvSpPr>
        <p:spPr>
          <a:xfrm>
            <a:off x="5381275" y="3173650"/>
            <a:ext cx="28875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_1_1_2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_1_1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1495425" y="1599975"/>
            <a:ext cx="13221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1"/>
          </p:nvPr>
        </p:nvSpPr>
        <p:spPr>
          <a:xfrm>
            <a:off x="1495425" y="2003850"/>
            <a:ext cx="13221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title" idx="2"/>
          </p:nvPr>
        </p:nvSpPr>
        <p:spPr>
          <a:xfrm>
            <a:off x="4211550" y="1599975"/>
            <a:ext cx="13221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ubTitle" idx="3"/>
          </p:nvPr>
        </p:nvSpPr>
        <p:spPr>
          <a:xfrm>
            <a:off x="4211550" y="2003850"/>
            <a:ext cx="13221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title" idx="4"/>
          </p:nvPr>
        </p:nvSpPr>
        <p:spPr>
          <a:xfrm>
            <a:off x="1495425" y="3329975"/>
            <a:ext cx="1322100" cy="36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ubTitle" idx="5"/>
          </p:nvPr>
        </p:nvSpPr>
        <p:spPr>
          <a:xfrm>
            <a:off x="1495425" y="3733325"/>
            <a:ext cx="1322100" cy="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title" idx="6"/>
          </p:nvPr>
        </p:nvSpPr>
        <p:spPr>
          <a:xfrm>
            <a:off x="4211550" y="3329974"/>
            <a:ext cx="1322100" cy="36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7"/>
          </p:nvPr>
        </p:nvSpPr>
        <p:spPr>
          <a:xfrm>
            <a:off x="4211550" y="3733375"/>
            <a:ext cx="13221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title" idx="8"/>
          </p:nvPr>
        </p:nvSpPr>
        <p:spPr>
          <a:xfrm>
            <a:off x="6927550" y="1599975"/>
            <a:ext cx="13221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subTitle" idx="9"/>
          </p:nvPr>
        </p:nvSpPr>
        <p:spPr>
          <a:xfrm>
            <a:off x="6927675" y="2003838"/>
            <a:ext cx="13221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title" idx="13"/>
          </p:nvPr>
        </p:nvSpPr>
        <p:spPr>
          <a:xfrm>
            <a:off x="6927675" y="3329974"/>
            <a:ext cx="1322100" cy="36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subTitle" idx="14"/>
          </p:nvPr>
        </p:nvSpPr>
        <p:spPr>
          <a:xfrm>
            <a:off x="6927675" y="3733375"/>
            <a:ext cx="13221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">
    <p:bg>
      <p:bgPr>
        <a:gradFill>
          <a:gsLst>
            <a:gs pos="0">
              <a:schemeClr val="accent3"/>
            </a:gs>
            <a:gs pos="44000">
              <a:schemeClr val="accent4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_1_1_2">
    <p:bg>
      <p:bgPr>
        <a:gradFill>
          <a:gsLst>
            <a:gs pos="0">
              <a:schemeClr val="accent2"/>
            </a:gs>
            <a:gs pos="36000">
              <a:schemeClr val="accent4"/>
            </a:gs>
            <a:gs pos="100000">
              <a:schemeClr val="accent4"/>
            </a:gs>
          </a:gsLst>
          <a:lin ang="2698631" scaled="0"/>
        </a:gra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5540775" y="1840338"/>
            <a:ext cx="2421900" cy="106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768453" y="1840338"/>
            <a:ext cx="596100" cy="50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5514500" y="3055663"/>
            <a:ext cx="24219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 rot="5400000">
            <a:off x="976911" y="3061602"/>
            <a:ext cx="1683966" cy="3637785"/>
            <a:chOff x="7350442" y="2608992"/>
            <a:chExt cx="777239" cy="1673160"/>
          </a:xfrm>
        </p:grpSpPr>
        <p:sp>
          <p:nvSpPr>
            <p:cNvPr id="25" name="Google Shape;25;p3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3"/>
          <p:cNvGrpSpPr/>
          <p:nvPr/>
        </p:nvGrpSpPr>
        <p:grpSpPr>
          <a:xfrm rot="5400000" flipH="1">
            <a:off x="6568632" y="-1639800"/>
            <a:ext cx="1684044" cy="3637785"/>
            <a:chOff x="7350442" y="2608992"/>
            <a:chExt cx="777239" cy="1673160"/>
          </a:xfrm>
        </p:grpSpPr>
        <p:sp>
          <p:nvSpPr>
            <p:cNvPr id="34" name="Google Shape;34;p3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subTitle" idx="1"/>
          </p:nvPr>
        </p:nvSpPr>
        <p:spPr>
          <a:xfrm>
            <a:off x="1786775" y="2952775"/>
            <a:ext cx="23865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2"/>
          </p:nvPr>
        </p:nvSpPr>
        <p:spPr>
          <a:xfrm>
            <a:off x="4970850" y="2952775"/>
            <a:ext cx="23865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3"/>
          </p:nvPr>
        </p:nvSpPr>
        <p:spPr>
          <a:xfrm>
            <a:off x="1786625" y="3458825"/>
            <a:ext cx="2386500" cy="11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4"/>
          </p:nvPr>
        </p:nvSpPr>
        <p:spPr>
          <a:xfrm>
            <a:off x="4970855" y="3458825"/>
            <a:ext cx="2386500" cy="11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713225" y="539496"/>
            <a:ext cx="77085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1713900" y="1458900"/>
            <a:ext cx="5716200" cy="222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2916875" y="1499525"/>
            <a:ext cx="3357900" cy="57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ubTitle" idx="1"/>
          </p:nvPr>
        </p:nvSpPr>
        <p:spPr>
          <a:xfrm>
            <a:off x="2916875" y="2308375"/>
            <a:ext cx="3357900" cy="13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536500"/>
            <a:ext cx="5226000" cy="1393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400">
                <a:solidFill>
                  <a:schemeClr val="accent1"/>
                </a:solidFill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1"/>
          </p:nvPr>
        </p:nvSpPr>
        <p:spPr>
          <a:xfrm>
            <a:off x="6098700" y="3330525"/>
            <a:ext cx="23319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75" name="Google Shape;75;p11"/>
          <p:cNvGrpSpPr/>
          <p:nvPr/>
        </p:nvGrpSpPr>
        <p:grpSpPr>
          <a:xfrm rot="5400000">
            <a:off x="6345490" y="-889971"/>
            <a:ext cx="1764332" cy="3811124"/>
            <a:chOff x="7350442" y="2608992"/>
            <a:chExt cx="777239" cy="1673160"/>
          </a:xfrm>
        </p:grpSpPr>
        <p:sp>
          <p:nvSpPr>
            <p:cNvPr id="76" name="Google Shape;76;p11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1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1"/>
          <p:cNvGrpSpPr/>
          <p:nvPr/>
        </p:nvGrpSpPr>
        <p:grpSpPr>
          <a:xfrm rot="-5400000">
            <a:off x="1007843" y="2135053"/>
            <a:ext cx="1737362" cy="3752898"/>
            <a:chOff x="7350442" y="2608992"/>
            <a:chExt cx="777239" cy="1673160"/>
          </a:xfrm>
        </p:grpSpPr>
        <p:sp>
          <p:nvSpPr>
            <p:cNvPr id="85" name="Google Shape;85;p11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11"/>
          <p:cNvGrpSpPr/>
          <p:nvPr/>
        </p:nvGrpSpPr>
        <p:grpSpPr>
          <a:xfrm>
            <a:off x="752475" y="981075"/>
            <a:ext cx="1200150" cy="114300"/>
            <a:chOff x="752475" y="981075"/>
            <a:chExt cx="1200150" cy="114300"/>
          </a:xfrm>
        </p:grpSpPr>
        <p:sp>
          <p:nvSpPr>
            <p:cNvPr id="94" name="Google Shape;94;p11"/>
            <p:cNvSpPr/>
            <p:nvPr/>
          </p:nvSpPr>
          <p:spPr>
            <a:xfrm>
              <a:off x="752475" y="981075"/>
              <a:ext cx="114300" cy="114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9334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11144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129540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1476375" y="981075"/>
              <a:ext cx="114300" cy="114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6573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8383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1849288" y="1728870"/>
            <a:ext cx="23364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2" hasCustomPrompt="1"/>
          </p:nvPr>
        </p:nvSpPr>
        <p:spPr>
          <a:xfrm>
            <a:off x="695771" y="1749900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"/>
          </p:nvPr>
        </p:nvSpPr>
        <p:spPr>
          <a:xfrm>
            <a:off x="1849288" y="2105212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3"/>
          </p:nvPr>
        </p:nvSpPr>
        <p:spPr>
          <a:xfrm>
            <a:off x="6111838" y="1730349"/>
            <a:ext cx="23364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4" hasCustomPrompt="1"/>
          </p:nvPr>
        </p:nvSpPr>
        <p:spPr>
          <a:xfrm>
            <a:off x="4961874" y="1749900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5"/>
          </p:nvPr>
        </p:nvSpPr>
        <p:spPr>
          <a:xfrm>
            <a:off x="6111838" y="2110350"/>
            <a:ext cx="23364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6"/>
          </p:nvPr>
        </p:nvSpPr>
        <p:spPr>
          <a:xfrm>
            <a:off x="1853038" y="3419068"/>
            <a:ext cx="23364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7" hasCustomPrompt="1"/>
          </p:nvPr>
        </p:nvSpPr>
        <p:spPr>
          <a:xfrm>
            <a:off x="695771" y="3448775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8"/>
          </p:nvPr>
        </p:nvSpPr>
        <p:spPr>
          <a:xfrm>
            <a:off x="1853038" y="3800225"/>
            <a:ext cx="23364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9"/>
          </p:nvPr>
        </p:nvSpPr>
        <p:spPr>
          <a:xfrm>
            <a:off x="6111838" y="3421989"/>
            <a:ext cx="2336400" cy="36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13" hasCustomPrompt="1"/>
          </p:nvPr>
        </p:nvSpPr>
        <p:spPr>
          <a:xfrm>
            <a:off x="4961874" y="3453772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4"/>
          </p:nvPr>
        </p:nvSpPr>
        <p:spPr>
          <a:xfrm>
            <a:off x="6111838" y="3797480"/>
            <a:ext cx="23364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496"/>
            <a:ext cx="7708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2" r:id="rId11"/>
    <p:sldLayoutId id="2147483667" r:id="rId12"/>
    <p:sldLayoutId id="2147483671" r:id="rId13"/>
    <p:sldLayoutId id="214748367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80442"/>
            </a:gs>
            <a:gs pos="45000">
              <a:srgbClr val="2736C9">
                <a:lumMod val="72000"/>
              </a:srgbClr>
            </a:gs>
            <a:gs pos="95000">
              <a:schemeClr val="accent2">
                <a:lumMod val="75000"/>
              </a:schemeClr>
            </a:gs>
          </a:gsLst>
          <a:lin ang="2698631" scaled="0"/>
        </a:gra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>
            <a:spLocks noGrp="1"/>
          </p:cNvSpPr>
          <p:nvPr>
            <p:ph type="ctrTitle"/>
          </p:nvPr>
        </p:nvSpPr>
        <p:spPr>
          <a:xfrm>
            <a:off x="713225" y="1057950"/>
            <a:ext cx="3972000" cy="30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ATRIBUIÇÕES</a:t>
            </a:r>
            <a:br>
              <a:rPr lang="en" dirty="0">
                <a:solidFill>
                  <a:schemeClr val="accent1"/>
                </a:solidFill>
              </a:rPr>
            </a:br>
            <a:r>
              <a:rPr lang="en" dirty="0">
                <a:solidFill>
                  <a:schemeClr val="tx1"/>
                </a:solidFill>
              </a:rPr>
              <a:t>DICIPLINARES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1"/>
          </p:nvPr>
        </p:nvSpPr>
        <p:spPr>
          <a:xfrm>
            <a:off x="713225" y="3880800"/>
            <a:ext cx="43590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PITCH – APRESENTAÇÃO DO PROJETO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10 de junho de 2022</a:t>
            </a:r>
          </a:p>
        </p:txBody>
      </p:sp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79FA893D-0E32-E7C3-E751-2E31DB7ED64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54637" y="249007"/>
            <a:ext cx="929389" cy="590415"/>
          </a:xfrm>
          <a:prstGeom prst="rect">
            <a:avLst/>
          </a:prstGeom>
        </p:spPr>
      </p:pic>
      <p:pic>
        <p:nvPicPr>
          <p:cNvPr id="14" name="Google Shape;2747;p51">
            <a:extLst>
              <a:ext uri="{FF2B5EF4-FFF2-40B4-BE49-F238E27FC236}">
                <a16:creationId xmlns:a16="http://schemas.microsoft.com/office/drawing/2014/main" id="{352DC2A6-06A3-893F-4AEC-ABC9223506B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240132" y="446441"/>
            <a:ext cx="4266785" cy="4575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p46"/>
          <p:cNvSpPr txBox="1">
            <a:spLocks noGrp="1"/>
          </p:cNvSpPr>
          <p:nvPr>
            <p:ph type="title"/>
          </p:nvPr>
        </p:nvSpPr>
        <p:spPr>
          <a:xfrm>
            <a:off x="676353" y="-78449"/>
            <a:ext cx="5687575" cy="1393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dirty="0">
                <a:solidFill>
                  <a:schemeClr val="dk1"/>
                </a:solidFill>
              </a:rPr>
              <a:t>MODELO DE </a:t>
            </a:r>
            <a:r>
              <a:rPr lang="pt-BR" sz="3400" b="1" dirty="0"/>
              <a:t>NEGÓCIOS</a:t>
            </a:r>
            <a:endParaRPr sz="3400" b="1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DF17E4A-3E07-37A5-1F07-A47648C664FE}"/>
              </a:ext>
            </a:extLst>
          </p:cNvPr>
          <p:cNvSpPr/>
          <p:nvPr/>
        </p:nvSpPr>
        <p:spPr>
          <a:xfrm>
            <a:off x="1223262" y="1237642"/>
            <a:ext cx="6540910" cy="3656476"/>
          </a:xfrm>
          <a:prstGeom prst="roundRect">
            <a:avLst>
              <a:gd name="adj" fmla="val 11625"/>
            </a:avLst>
          </a:prstGeom>
          <a:blipFill>
            <a:blip r:embed="rId3"/>
            <a:stretch>
              <a:fillRect l="1000"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p48"/>
          <p:cNvSpPr/>
          <p:nvPr/>
        </p:nvSpPr>
        <p:spPr>
          <a:xfrm>
            <a:off x="5017970" y="1451766"/>
            <a:ext cx="688500" cy="6885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grpSp>
        <p:nvGrpSpPr>
          <p:cNvPr id="2298" name="Google Shape;2298;p48"/>
          <p:cNvGrpSpPr/>
          <p:nvPr/>
        </p:nvGrpSpPr>
        <p:grpSpPr>
          <a:xfrm rot="5400000">
            <a:off x="6188956" y="-943509"/>
            <a:ext cx="1870192" cy="4040012"/>
            <a:chOff x="7350442" y="2608992"/>
            <a:chExt cx="777239" cy="1673160"/>
          </a:xfrm>
        </p:grpSpPr>
        <p:sp>
          <p:nvSpPr>
            <p:cNvPr id="2299" name="Google Shape;2299;p48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48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48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48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48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5" name="Google Shape;2305;p48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7" name="Google Shape;2307;p48"/>
          <p:cNvSpPr txBox="1">
            <a:spLocks noGrp="1"/>
          </p:cNvSpPr>
          <p:nvPr>
            <p:ph type="subTitle" idx="1"/>
          </p:nvPr>
        </p:nvSpPr>
        <p:spPr>
          <a:xfrm>
            <a:off x="1171622" y="3794203"/>
            <a:ext cx="4080516" cy="38047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latin typeface="DM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L</a:t>
            </a:r>
            <a:r>
              <a:rPr lang="pt-BR" sz="1200" dirty="0">
                <a:effectLst/>
                <a:latin typeface="DM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inguagens: </a:t>
            </a:r>
            <a:r>
              <a:rPr lang="pt-BR" sz="1200" b="1" dirty="0">
                <a:effectLst/>
                <a:latin typeface="DM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HTML, CSS, JAVA, PHP</a:t>
            </a:r>
            <a:r>
              <a:rPr lang="pt-BR" sz="1200" dirty="0">
                <a:effectLst/>
                <a:latin typeface="DM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308" name="Google Shape;2308;p4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</a:rPr>
              <a:t>FERRAMENTAS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2309" name="Google Shape;2309;p48"/>
          <p:cNvGrpSpPr/>
          <p:nvPr/>
        </p:nvGrpSpPr>
        <p:grpSpPr>
          <a:xfrm>
            <a:off x="720080" y="1418174"/>
            <a:ext cx="3861739" cy="3189976"/>
            <a:chOff x="1639475" y="1060075"/>
            <a:chExt cx="4343425" cy="3588275"/>
          </a:xfrm>
        </p:grpSpPr>
        <p:sp>
          <p:nvSpPr>
            <p:cNvPr id="2310" name="Google Shape;2310;p48"/>
            <p:cNvSpPr/>
            <p:nvPr/>
          </p:nvSpPr>
          <p:spPr>
            <a:xfrm>
              <a:off x="3148000" y="4056275"/>
              <a:ext cx="1326375" cy="592075"/>
            </a:xfrm>
            <a:custGeom>
              <a:avLst/>
              <a:gdLst/>
              <a:ahLst/>
              <a:cxnLst/>
              <a:rect l="l" t="t" r="r" b="b"/>
              <a:pathLst>
                <a:path w="53055" h="23683" fill="none" extrusionOk="0">
                  <a:moveTo>
                    <a:pt x="51793" y="23682"/>
                  </a:moveTo>
                  <a:lnTo>
                    <a:pt x="1263" y="23682"/>
                  </a:lnTo>
                  <a:cubicBezTo>
                    <a:pt x="370" y="23682"/>
                    <a:pt x="1" y="22611"/>
                    <a:pt x="727" y="22134"/>
                  </a:cubicBezTo>
                  <a:lnTo>
                    <a:pt x="5799" y="18777"/>
                  </a:lnTo>
                  <a:cubicBezTo>
                    <a:pt x="6751" y="18146"/>
                    <a:pt x="7370" y="17158"/>
                    <a:pt x="7478" y="16074"/>
                  </a:cubicBezTo>
                  <a:lnTo>
                    <a:pt x="9133" y="1"/>
                  </a:lnTo>
                  <a:lnTo>
                    <a:pt x="43923" y="1"/>
                  </a:lnTo>
                  <a:lnTo>
                    <a:pt x="45578" y="16074"/>
                  </a:lnTo>
                  <a:cubicBezTo>
                    <a:pt x="45685" y="17158"/>
                    <a:pt x="46304" y="18146"/>
                    <a:pt x="47256" y="18777"/>
                  </a:cubicBezTo>
                  <a:lnTo>
                    <a:pt x="52328" y="22134"/>
                  </a:lnTo>
                  <a:cubicBezTo>
                    <a:pt x="53055" y="22611"/>
                    <a:pt x="52686" y="23682"/>
                    <a:pt x="51793" y="2368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  <a:effectLst>
              <a:outerShdw blurRad="128588" dist="19050" dir="5400000" algn="bl" rotWithShape="0">
                <a:schemeClr val="accent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8"/>
            <p:cNvSpPr/>
            <p:nvPr/>
          </p:nvSpPr>
          <p:spPr>
            <a:xfrm>
              <a:off x="1639475" y="1060075"/>
              <a:ext cx="4343425" cy="2993850"/>
            </a:xfrm>
            <a:custGeom>
              <a:avLst/>
              <a:gdLst/>
              <a:ahLst/>
              <a:cxnLst/>
              <a:rect l="l" t="t" r="r" b="b"/>
              <a:pathLst>
                <a:path w="173737" h="119754" fill="none" extrusionOk="0">
                  <a:moveTo>
                    <a:pt x="173737" y="4204"/>
                  </a:moveTo>
                  <a:lnTo>
                    <a:pt x="173737" y="115563"/>
                  </a:lnTo>
                  <a:cubicBezTo>
                    <a:pt x="173737" y="117872"/>
                    <a:pt x="171855" y="119754"/>
                    <a:pt x="169534" y="119754"/>
                  </a:cubicBezTo>
                  <a:lnTo>
                    <a:pt x="4204" y="119754"/>
                  </a:lnTo>
                  <a:cubicBezTo>
                    <a:pt x="1882" y="119754"/>
                    <a:pt x="1" y="117884"/>
                    <a:pt x="1" y="115563"/>
                  </a:cubicBezTo>
                  <a:lnTo>
                    <a:pt x="1" y="4204"/>
                  </a:lnTo>
                  <a:cubicBezTo>
                    <a:pt x="1" y="1882"/>
                    <a:pt x="1882" y="1"/>
                    <a:pt x="4204" y="1"/>
                  </a:cubicBezTo>
                  <a:lnTo>
                    <a:pt x="169534" y="1"/>
                  </a:lnTo>
                  <a:cubicBezTo>
                    <a:pt x="171855" y="1"/>
                    <a:pt x="173737" y="1882"/>
                    <a:pt x="173737" y="420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  <a:effectLst>
              <a:outerShdw blurRad="128588" dist="19050" dir="5400000" algn="bl" rotWithShape="0">
                <a:schemeClr val="accent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8"/>
            <p:cNvSpPr/>
            <p:nvPr/>
          </p:nvSpPr>
          <p:spPr>
            <a:xfrm>
              <a:off x="1639475" y="3657125"/>
              <a:ext cx="4343425" cy="25"/>
            </a:xfrm>
            <a:custGeom>
              <a:avLst/>
              <a:gdLst/>
              <a:ahLst/>
              <a:cxnLst/>
              <a:rect l="l" t="t" r="r" b="b"/>
              <a:pathLst>
                <a:path w="173737" h="1" fill="none" extrusionOk="0">
                  <a:moveTo>
                    <a:pt x="1" y="1"/>
                  </a:moveTo>
                  <a:lnTo>
                    <a:pt x="17373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dir="5400000" algn="bl" rotWithShape="0">
                <a:schemeClr val="accent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533;p50">
            <a:extLst>
              <a:ext uri="{FF2B5EF4-FFF2-40B4-BE49-F238E27FC236}">
                <a16:creationId xmlns:a16="http://schemas.microsoft.com/office/drawing/2014/main" id="{63FAF3A7-0957-6A00-69F0-4FCD581A3B3E}"/>
              </a:ext>
            </a:extLst>
          </p:cNvPr>
          <p:cNvGrpSpPr/>
          <p:nvPr/>
        </p:nvGrpSpPr>
        <p:grpSpPr>
          <a:xfrm>
            <a:off x="5165770" y="1581904"/>
            <a:ext cx="368421" cy="368423"/>
            <a:chOff x="2349706" y="2133062"/>
            <a:chExt cx="368421" cy="368423"/>
          </a:xfrm>
          <a:solidFill>
            <a:schemeClr val="accent1"/>
          </a:solidFill>
        </p:grpSpPr>
        <p:sp>
          <p:nvSpPr>
            <p:cNvPr id="29" name="Google Shape;2534;p50">
              <a:extLst>
                <a:ext uri="{FF2B5EF4-FFF2-40B4-BE49-F238E27FC236}">
                  <a16:creationId xmlns:a16="http://schemas.microsoft.com/office/drawing/2014/main" id="{13DDB85E-4324-96EA-68F3-B3041EE61931}"/>
                </a:ext>
              </a:extLst>
            </p:cNvPr>
            <p:cNvSpPr/>
            <p:nvPr/>
          </p:nvSpPr>
          <p:spPr>
            <a:xfrm>
              <a:off x="2587627" y="2468842"/>
              <a:ext cx="130501" cy="32643"/>
            </a:xfrm>
            <a:custGeom>
              <a:avLst/>
              <a:gdLst/>
              <a:ahLst/>
              <a:cxnLst/>
              <a:rect l="l" t="t" r="r" b="b"/>
              <a:pathLst>
                <a:path w="3714" h="929" extrusionOk="0">
                  <a:moveTo>
                    <a:pt x="0" y="0"/>
                  </a:moveTo>
                  <a:lnTo>
                    <a:pt x="0" y="928"/>
                  </a:lnTo>
                  <a:lnTo>
                    <a:pt x="3714" y="928"/>
                  </a:lnTo>
                  <a:lnTo>
                    <a:pt x="37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" name="Google Shape;2535;p50">
              <a:extLst>
                <a:ext uri="{FF2B5EF4-FFF2-40B4-BE49-F238E27FC236}">
                  <a16:creationId xmlns:a16="http://schemas.microsoft.com/office/drawing/2014/main" id="{BC84A31B-FCD3-E993-3F86-3C6FDD4B4316}"/>
                </a:ext>
              </a:extLst>
            </p:cNvPr>
            <p:cNvSpPr/>
            <p:nvPr/>
          </p:nvSpPr>
          <p:spPr>
            <a:xfrm>
              <a:off x="2620235" y="2370947"/>
              <a:ext cx="65285" cy="75862"/>
            </a:xfrm>
            <a:custGeom>
              <a:avLst/>
              <a:gdLst/>
              <a:ahLst/>
              <a:cxnLst/>
              <a:rect l="l" t="t" r="r" b="b"/>
              <a:pathLst>
                <a:path w="1858" h="2159" extrusionOk="0">
                  <a:moveTo>
                    <a:pt x="311" y="1"/>
                  </a:moveTo>
                  <a:lnTo>
                    <a:pt x="0" y="310"/>
                  </a:lnTo>
                  <a:lnTo>
                    <a:pt x="0" y="2159"/>
                  </a:lnTo>
                  <a:lnTo>
                    <a:pt x="1858" y="2159"/>
                  </a:lnTo>
                  <a:lnTo>
                    <a:pt x="1858" y="310"/>
                  </a:lnTo>
                  <a:lnTo>
                    <a:pt x="154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/>
                </a:solidFill>
              </a:endParaRPr>
            </a:p>
          </p:txBody>
        </p:sp>
        <p:sp>
          <p:nvSpPr>
            <p:cNvPr id="31" name="Google Shape;2536;p50">
              <a:extLst>
                <a:ext uri="{FF2B5EF4-FFF2-40B4-BE49-F238E27FC236}">
                  <a16:creationId xmlns:a16="http://schemas.microsoft.com/office/drawing/2014/main" id="{1F33ADB8-3CBC-6779-7616-022702E27A18}"/>
                </a:ext>
              </a:extLst>
            </p:cNvPr>
            <p:cNvSpPr/>
            <p:nvPr/>
          </p:nvSpPr>
          <p:spPr>
            <a:xfrm>
              <a:off x="2458143" y="2393049"/>
              <a:ext cx="86333" cy="108434"/>
            </a:xfrm>
            <a:custGeom>
              <a:avLst/>
              <a:gdLst/>
              <a:ahLst/>
              <a:cxnLst/>
              <a:rect l="l" t="t" r="r" b="b"/>
              <a:pathLst>
                <a:path w="2457" h="3086" extrusionOk="0">
                  <a:moveTo>
                    <a:pt x="0" y="1"/>
                  </a:moveTo>
                  <a:lnTo>
                    <a:pt x="0" y="3085"/>
                  </a:lnTo>
                  <a:lnTo>
                    <a:pt x="2457" y="3085"/>
                  </a:lnTo>
                  <a:lnTo>
                    <a:pt x="2457" y="1"/>
                  </a:lnTo>
                  <a:lnTo>
                    <a:pt x="1556" y="1"/>
                  </a:lnTo>
                  <a:lnTo>
                    <a:pt x="1556" y="1229"/>
                  </a:lnTo>
                  <a:lnTo>
                    <a:pt x="928" y="1229"/>
                  </a:lnTo>
                  <a:lnTo>
                    <a:pt x="9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" name="Google Shape;2537;p50">
              <a:extLst>
                <a:ext uri="{FF2B5EF4-FFF2-40B4-BE49-F238E27FC236}">
                  <a16:creationId xmlns:a16="http://schemas.microsoft.com/office/drawing/2014/main" id="{E690F9A4-6799-D3EC-104D-A1987794379F}"/>
                </a:ext>
              </a:extLst>
            </p:cNvPr>
            <p:cNvSpPr/>
            <p:nvPr/>
          </p:nvSpPr>
          <p:spPr>
            <a:xfrm>
              <a:off x="2349706" y="2393049"/>
              <a:ext cx="86368" cy="108434"/>
            </a:xfrm>
            <a:custGeom>
              <a:avLst/>
              <a:gdLst/>
              <a:ahLst/>
              <a:cxnLst/>
              <a:rect l="l" t="t" r="r" b="b"/>
              <a:pathLst>
                <a:path w="2458" h="3086" extrusionOk="0">
                  <a:moveTo>
                    <a:pt x="0" y="1"/>
                  </a:moveTo>
                  <a:lnTo>
                    <a:pt x="0" y="3085"/>
                  </a:lnTo>
                  <a:lnTo>
                    <a:pt x="2457" y="3085"/>
                  </a:lnTo>
                  <a:lnTo>
                    <a:pt x="2457" y="1"/>
                  </a:lnTo>
                  <a:lnTo>
                    <a:pt x="1557" y="1"/>
                  </a:lnTo>
                  <a:lnTo>
                    <a:pt x="1557" y="1229"/>
                  </a:lnTo>
                  <a:lnTo>
                    <a:pt x="928" y="1229"/>
                  </a:lnTo>
                  <a:lnTo>
                    <a:pt x="9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Google Shape;2538;p50">
              <a:extLst>
                <a:ext uri="{FF2B5EF4-FFF2-40B4-BE49-F238E27FC236}">
                  <a16:creationId xmlns:a16="http://schemas.microsoft.com/office/drawing/2014/main" id="{0934F8BF-E6ED-A446-1215-B80E11E81EDD}"/>
                </a:ext>
              </a:extLst>
            </p:cNvPr>
            <p:cNvSpPr/>
            <p:nvPr/>
          </p:nvSpPr>
          <p:spPr>
            <a:xfrm>
              <a:off x="2631760" y="2291957"/>
              <a:ext cx="43219" cy="57942"/>
            </a:xfrm>
            <a:custGeom>
              <a:avLst/>
              <a:gdLst/>
              <a:ahLst/>
              <a:cxnLst/>
              <a:rect l="l" t="t" r="r" b="b"/>
              <a:pathLst>
                <a:path w="1230" h="1649" extrusionOk="0">
                  <a:moveTo>
                    <a:pt x="1" y="0"/>
                  </a:moveTo>
                  <a:lnTo>
                    <a:pt x="1" y="1648"/>
                  </a:lnTo>
                  <a:lnTo>
                    <a:pt x="1229" y="1648"/>
                  </a:lnTo>
                  <a:lnTo>
                    <a:pt x="1229" y="0"/>
                  </a:lnTo>
                  <a:cubicBezTo>
                    <a:pt x="1034" y="70"/>
                    <a:pt x="826" y="107"/>
                    <a:pt x="615" y="107"/>
                  </a:cubicBezTo>
                  <a:cubicBezTo>
                    <a:pt x="410" y="107"/>
                    <a:pt x="202" y="7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Google Shape;2539;p50">
              <a:extLst>
                <a:ext uri="{FF2B5EF4-FFF2-40B4-BE49-F238E27FC236}">
                  <a16:creationId xmlns:a16="http://schemas.microsoft.com/office/drawing/2014/main" id="{414F1B83-3C25-1086-35B4-9663F63CA079}"/>
                </a:ext>
              </a:extLst>
            </p:cNvPr>
            <p:cNvSpPr/>
            <p:nvPr/>
          </p:nvSpPr>
          <p:spPr>
            <a:xfrm>
              <a:off x="2609764" y="2187245"/>
              <a:ext cx="86684" cy="86719"/>
            </a:xfrm>
            <a:custGeom>
              <a:avLst/>
              <a:gdLst/>
              <a:ahLst/>
              <a:cxnLst/>
              <a:rect l="l" t="t" r="r" b="b"/>
              <a:pathLst>
                <a:path w="2467" h="2468" extrusionOk="0">
                  <a:moveTo>
                    <a:pt x="1234" y="0"/>
                  </a:moveTo>
                  <a:cubicBezTo>
                    <a:pt x="553" y="0"/>
                    <a:pt x="1" y="552"/>
                    <a:pt x="1" y="1233"/>
                  </a:cubicBezTo>
                  <a:cubicBezTo>
                    <a:pt x="1" y="1914"/>
                    <a:pt x="553" y="2467"/>
                    <a:pt x="1234" y="2467"/>
                  </a:cubicBezTo>
                  <a:cubicBezTo>
                    <a:pt x="1915" y="2467"/>
                    <a:pt x="2467" y="1914"/>
                    <a:pt x="2467" y="1233"/>
                  </a:cubicBezTo>
                  <a:cubicBezTo>
                    <a:pt x="2467" y="552"/>
                    <a:pt x="1915" y="0"/>
                    <a:pt x="12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Google Shape;2540;p50">
              <a:extLst>
                <a:ext uri="{FF2B5EF4-FFF2-40B4-BE49-F238E27FC236}">
                  <a16:creationId xmlns:a16="http://schemas.microsoft.com/office/drawing/2014/main" id="{27EC2FEB-B411-C236-407E-A8A419835ED5}"/>
                </a:ext>
              </a:extLst>
            </p:cNvPr>
            <p:cNvSpPr/>
            <p:nvPr/>
          </p:nvSpPr>
          <p:spPr>
            <a:xfrm>
              <a:off x="2410144" y="2203163"/>
              <a:ext cx="98982" cy="120592"/>
            </a:xfrm>
            <a:custGeom>
              <a:avLst/>
              <a:gdLst/>
              <a:ahLst/>
              <a:cxnLst/>
              <a:rect l="l" t="t" r="r" b="b"/>
              <a:pathLst>
                <a:path w="2817" h="3432" extrusionOk="0">
                  <a:moveTo>
                    <a:pt x="1674" y="1"/>
                  </a:moveTo>
                  <a:cubicBezTo>
                    <a:pt x="1558" y="273"/>
                    <a:pt x="1366" y="720"/>
                    <a:pt x="1238" y="1018"/>
                  </a:cubicBezTo>
                  <a:lnTo>
                    <a:pt x="1" y="1910"/>
                  </a:lnTo>
                  <a:lnTo>
                    <a:pt x="410" y="2936"/>
                  </a:lnTo>
                  <a:lnTo>
                    <a:pt x="984" y="2709"/>
                  </a:lnTo>
                  <a:lnTo>
                    <a:pt x="752" y="2129"/>
                  </a:lnTo>
                  <a:lnTo>
                    <a:pt x="1380" y="1677"/>
                  </a:lnTo>
                  <a:lnTo>
                    <a:pt x="1808" y="1861"/>
                  </a:lnTo>
                  <a:lnTo>
                    <a:pt x="1910" y="2627"/>
                  </a:lnTo>
                  <a:lnTo>
                    <a:pt x="1332" y="2857"/>
                  </a:lnTo>
                  <a:lnTo>
                    <a:pt x="1559" y="3432"/>
                  </a:lnTo>
                  <a:lnTo>
                    <a:pt x="2587" y="3023"/>
                  </a:lnTo>
                  <a:lnTo>
                    <a:pt x="2379" y="1486"/>
                  </a:lnTo>
                  <a:lnTo>
                    <a:pt x="2816" y="471"/>
                  </a:lnTo>
                  <a:lnTo>
                    <a:pt x="2816" y="471"/>
                  </a:lnTo>
                  <a:cubicBezTo>
                    <a:pt x="2804" y="471"/>
                    <a:pt x="2792" y="471"/>
                    <a:pt x="2780" y="471"/>
                  </a:cubicBezTo>
                  <a:cubicBezTo>
                    <a:pt x="2351" y="471"/>
                    <a:pt x="1955" y="291"/>
                    <a:pt x="16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Google Shape;2541;p50">
              <a:extLst>
                <a:ext uri="{FF2B5EF4-FFF2-40B4-BE49-F238E27FC236}">
                  <a16:creationId xmlns:a16="http://schemas.microsoft.com/office/drawing/2014/main" id="{1279A775-BC1C-6DBE-78A1-60F81FC96B43}"/>
                </a:ext>
              </a:extLst>
            </p:cNvPr>
            <p:cNvSpPr/>
            <p:nvPr/>
          </p:nvSpPr>
          <p:spPr>
            <a:xfrm>
              <a:off x="2470933" y="2133062"/>
              <a:ext cx="73929" cy="65040"/>
            </a:xfrm>
            <a:custGeom>
              <a:avLst/>
              <a:gdLst/>
              <a:ahLst/>
              <a:cxnLst/>
              <a:rect l="l" t="t" r="r" b="b"/>
              <a:pathLst>
                <a:path w="2104" h="1851" extrusionOk="0">
                  <a:moveTo>
                    <a:pt x="1052" y="0"/>
                  </a:moveTo>
                  <a:cubicBezTo>
                    <a:pt x="694" y="0"/>
                    <a:pt x="353" y="210"/>
                    <a:pt x="203" y="561"/>
                  </a:cubicBezTo>
                  <a:cubicBezTo>
                    <a:pt x="1" y="1029"/>
                    <a:pt x="218" y="1573"/>
                    <a:pt x="686" y="1776"/>
                  </a:cubicBezTo>
                  <a:cubicBezTo>
                    <a:pt x="805" y="1826"/>
                    <a:pt x="929" y="1850"/>
                    <a:pt x="1050" y="1850"/>
                  </a:cubicBezTo>
                  <a:cubicBezTo>
                    <a:pt x="1409" y="1850"/>
                    <a:pt x="1751" y="1641"/>
                    <a:pt x="1901" y="1291"/>
                  </a:cubicBezTo>
                  <a:cubicBezTo>
                    <a:pt x="2103" y="821"/>
                    <a:pt x="1886" y="278"/>
                    <a:pt x="1418" y="76"/>
                  </a:cubicBezTo>
                  <a:cubicBezTo>
                    <a:pt x="1298" y="24"/>
                    <a:pt x="1174" y="0"/>
                    <a:pt x="10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Google Shape;2542;p50">
              <a:extLst>
                <a:ext uri="{FF2B5EF4-FFF2-40B4-BE49-F238E27FC236}">
                  <a16:creationId xmlns:a16="http://schemas.microsoft.com/office/drawing/2014/main" id="{515CEC8F-D6C2-5726-D76C-80444BA08DA8}"/>
                </a:ext>
              </a:extLst>
            </p:cNvPr>
            <p:cNvSpPr/>
            <p:nvPr/>
          </p:nvSpPr>
          <p:spPr>
            <a:xfrm>
              <a:off x="2543845" y="2166760"/>
              <a:ext cx="62193" cy="58609"/>
            </a:xfrm>
            <a:custGeom>
              <a:avLst/>
              <a:gdLst/>
              <a:ahLst/>
              <a:cxnLst/>
              <a:rect l="l" t="t" r="r" b="b"/>
              <a:pathLst>
                <a:path w="1770" h="1668" extrusionOk="0">
                  <a:moveTo>
                    <a:pt x="519" y="0"/>
                  </a:moveTo>
                  <a:cubicBezTo>
                    <a:pt x="510" y="418"/>
                    <a:pt x="327" y="828"/>
                    <a:pt x="0" y="1120"/>
                  </a:cubicBezTo>
                  <a:lnTo>
                    <a:pt x="1266" y="1667"/>
                  </a:lnTo>
                  <a:cubicBezTo>
                    <a:pt x="1300" y="1233"/>
                    <a:pt x="1486" y="840"/>
                    <a:pt x="1770" y="541"/>
                  </a:cubicBezTo>
                  <a:cubicBezTo>
                    <a:pt x="1477" y="415"/>
                    <a:pt x="793" y="118"/>
                    <a:pt x="5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38" name="Google Shape;452;p37">
            <a:extLst>
              <a:ext uri="{FF2B5EF4-FFF2-40B4-BE49-F238E27FC236}">
                <a16:creationId xmlns:a16="http://schemas.microsoft.com/office/drawing/2014/main" id="{0488686C-A734-81F8-4861-8F78C2A2889B}"/>
              </a:ext>
            </a:extLst>
          </p:cNvPr>
          <p:cNvSpPr txBox="1">
            <a:spLocks/>
          </p:cNvSpPr>
          <p:nvPr/>
        </p:nvSpPr>
        <p:spPr>
          <a:xfrm>
            <a:off x="4933379" y="3068633"/>
            <a:ext cx="4080516" cy="6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b="1" dirty="0">
                <a:solidFill>
                  <a:schemeClr val="tx1"/>
                </a:solidFill>
              </a:rPr>
              <a:t>Eclipse</a:t>
            </a:r>
            <a:r>
              <a:rPr lang="pt-BR" dirty="0">
                <a:solidFill>
                  <a:schemeClr val="tx1"/>
                </a:solidFill>
              </a:rPr>
              <a:t>- confecção códigos. 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b="1" dirty="0">
                <a:solidFill>
                  <a:schemeClr val="tx1"/>
                </a:solidFill>
              </a:rPr>
              <a:t>Android- </a:t>
            </a:r>
            <a:r>
              <a:rPr lang="pt-BR" dirty="0">
                <a:solidFill>
                  <a:schemeClr val="tx1"/>
                </a:solidFill>
              </a:rPr>
              <a:t>formatar código em celular.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b="1" dirty="0">
                <a:solidFill>
                  <a:schemeClr val="tx1"/>
                </a:solidFill>
              </a:rPr>
              <a:t>Banco de dados- </a:t>
            </a:r>
            <a:r>
              <a:rPr lang="pt-BR" dirty="0">
                <a:solidFill>
                  <a:schemeClr val="tx1"/>
                </a:solidFill>
              </a:rPr>
              <a:t>armazenar informações dos professores e horários.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b="1" dirty="0" err="1">
                <a:solidFill>
                  <a:schemeClr val="tx1"/>
                </a:solidFill>
              </a:rPr>
              <a:t>Github</a:t>
            </a:r>
            <a:r>
              <a:rPr lang="pt-BR" b="1" dirty="0">
                <a:solidFill>
                  <a:schemeClr val="tx1"/>
                </a:solidFill>
              </a:rPr>
              <a:t> – </a:t>
            </a:r>
            <a:r>
              <a:rPr lang="pt-BR" dirty="0">
                <a:solidFill>
                  <a:schemeClr val="tx1"/>
                </a:solidFill>
              </a:rPr>
              <a:t>Compartilhamento da produção.</a:t>
            </a:r>
          </a:p>
        </p:txBody>
      </p:sp>
      <p:pic>
        <p:nvPicPr>
          <p:cNvPr id="3076" name="Picture 4" descr="Html - ícones de interface grátis">
            <a:extLst>
              <a:ext uri="{FF2B5EF4-FFF2-40B4-BE49-F238E27FC236}">
                <a16:creationId xmlns:a16="http://schemas.microsoft.com/office/drawing/2014/main" id="{FCF2146E-430E-C057-18D8-A5C56D804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13" y="2182491"/>
            <a:ext cx="909255" cy="90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olhas de estilo em cascata (CSS) – Diego Mariano">
            <a:extLst>
              <a:ext uri="{FF2B5EF4-FFF2-40B4-BE49-F238E27FC236}">
                <a16:creationId xmlns:a16="http://schemas.microsoft.com/office/drawing/2014/main" id="{359F0926-AF43-4AE7-1B9E-76CCB50DC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504" y="1513599"/>
            <a:ext cx="1122386" cy="112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GitHub - codeedu/fc3-catalogo-video-java">
            <a:extLst>
              <a:ext uri="{FF2B5EF4-FFF2-40B4-BE49-F238E27FC236}">
                <a16:creationId xmlns:a16="http://schemas.microsoft.com/office/drawing/2014/main" id="{D16B6C22-58F1-43FA-552F-5D9C375E8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887" y="1976113"/>
            <a:ext cx="1183912" cy="118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PHP Logo – PNG e Vetor – Download de Logo">
            <a:extLst>
              <a:ext uri="{FF2B5EF4-FFF2-40B4-BE49-F238E27FC236}">
                <a16:creationId xmlns:a16="http://schemas.microsoft.com/office/drawing/2014/main" id="{1CAC8985-42F8-94B9-94F1-5486C5DBB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351" y="2823742"/>
            <a:ext cx="1392536" cy="75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37000">
              <a:schemeClr val="accent4"/>
            </a:gs>
            <a:gs pos="97000">
              <a:schemeClr val="accent2">
                <a:lumMod val="75000"/>
              </a:schemeClr>
            </a:gs>
          </a:gsLst>
          <a:lin ang="2698631" scaled="0"/>
        </a:gra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33"/>
          <p:cNvGrpSpPr/>
          <p:nvPr/>
        </p:nvGrpSpPr>
        <p:grpSpPr>
          <a:xfrm flipH="1">
            <a:off x="119836" y="-46172"/>
            <a:ext cx="1761862" cy="4459474"/>
            <a:chOff x="7350442" y="2608992"/>
            <a:chExt cx="636650" cy="1673160"/>
          </a:xfrm>
        </p:grpSpPr>
        <p:sp>
          <p:nvSpPr>
            <p:cNvPr id="283" name="Google Shape;283;p33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33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33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33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33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33"/>
          <p:cNvGrpSpPr/>
          <p:nvPr/>
        </p:nvGrpSpPr>
        <p:grpSpPr>
          <a:xfrm>
            <a:off x="7307643" y="-80087"/>
            <a:ext cx="1703971" cy="4383463"/>
            <a:chOff x="7350442" y="2608992"/>
            <a:chExt cx="636650" cy="1673160"/>
          </a:xfrm>
        </p:grpSpPr>
        <p:sp>
          <p:nvSpPr>
            <p:cNvPr id="291" name="Google Shape;291;p33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2327;p49">
            <a:extLst>
              <a:ext uri="{FF2B5EF4-FFF2-40B4-BE49-F238E27FC236}">
                <a16:creationId xmlns:a16="http://schemas.microsoft.com/office/drawing/2014/main" id="{F5BB9FEC-9555-2191-E534-FEC603D6BD9B}"/>
              </a:ext>
            </a:extLst>
          </p:cNvPr>
          <p:cNvSpPr txBox="1">
            <a:spLocks/>
          </p:cNvSpPr>
          <p:nvPr/>
        </p:nvSpPr>
        <p:spPr>
          <a:xfrm>
            <a:off x="2718823" y="635032"/>
            <a:ext cx="3706354" cy="855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 sz="4800" b="1" dirty="0">
                <a:solidFill>
                  <a:schemeClr val="accent1"/>
                </a:solidFill>
                <a:latin typeface="DM Sans" pitchFamily="2" charset="0"/>
              </a:rPr>
              <a:t>OBRIGADO!</a:t>
            </a:r>
          </a:p>
        </p:txBody>
      </p:sp>
      <p:sp>
        <p:nvSpPr>
          <p:cNvPr id="103" name="Google Shape;2328;p49">
            <a:extLst>
              <a:ext uri="{FF2B5EF4-FFF2-40B4-BE49-F238E27FC236}">
                <a16:creationId xmlns:a16="http://schemas.microsoft.com/office/drawing/2014/main" id="{695F3488-2537-8593-D9A6-3E4E3916BB2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88468" y="4012662"/>
            <a:ext cx="6106806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osso blog:  https://disciplinasfatec.blogspot.com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osso respectivo e-mail (disciplinas.atribuidas@gmail.com)</a:t>
            </a:r>
          </a:p>
        </p:txBody>
      </p:sp>
      <p:pic>
        <p:nvPicPr>
          <p:cNvPr id="6146" name="Picture 2" descr="Inteligência Artificial Ciência Da - Imagens grátis no Pixabay">
            <a:extLst>
              <a:ext uri="{FF2B5EF4-FFF2-40B4-BE49-F238E27FC236}">
                <a16:creationId xmlns:a16="http://schemas.microsoft.com/office/drawing/2014/main" id="{29D473E0-B24F-9E0B-EE9B-0A5868D49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164" y="1428435"/>
            <a:ext cx="3706354" cy="247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64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37000">
              <a:schemeClr val="accent4"/>
            </a:gs>
            <a:gs pos="97000">
              <a:schemeClr val="accent2">
                <a:lumMod val="75000"/>
              </a:schemeClr>
            </a:gs>
          </a:gsLst>
          <a:lin ang="2698631" scaled="0"/>
        </a:gra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33"/>
          <p:cNvGrpSpPr/>
          <p:nvPr/>
        </p:nvGrpSpPr>
        <p:grpSpPr>
          <a:xfrm flipH="1">
            <a:off x="119837" y="-46172"/>
            <a:ext cx="1180095" cy="4020450"/>
            <a:chOff x="7350442" y="2608992"/>
            <a:chExt cx="636650" cy="1673160"/>
          </a:xfrm>
        </p:grpSpPr>
        <p:sp>
          <p:nvSpPr>
            <p:cNvPr id="283" name="Google Shape;283;p33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33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33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33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33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33"/>
          <p:cNvGrpSpPr/>
          <p:nvPr/>
        </p:nvGrpSpPr>
        <p:grpSpPr>
          <a:xfrm>
            <a:off x="7778238" y="-80086"/>
            <a:ext cx="1233376" cy="4054364"/>
            <a:chOff x="7350442" y="2608992"/>
            <a:chExt cx="636650" cy="1673160"/>
          </a:xfrm>
        </p:grpSpPr>
        <p:sp>
          <p:nvSpPr>
            <p:cNvPr id="291" name="Google Shape;291;p33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33"/>
          <p:cNvSpPr/>
          <p:nvPr/>
        </p:nvSpPr>
        <p:spPr>
          <a:xfrm>
            <a:off x="5615751" y="647354"/>
            <a:ext cx="1069500" cy="10695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99" name="Google Shape;299;p33"/>
          <p:cNvSpPr txBox="1">
            <a:spLocks noGrp="1"/>
          </p:cNvSpPr>
          <p:nvPr>
            <p:ph type="subTitle" idx="3"/>
          </p:nvPr>
        </p:nvSpPr>
        <p:spPr>
          <a:xfrm>
            <a:off x="1800257" y="2185680"/>
            <a:ext cx="2386500" cy="2112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Programadora Front-</a:t>
            </a:r>
            <a:r>
              <a:rPr lang="pt-BR" dirty="0" err="1"/>
              <a:t>End</a:t>
            </a:r>
            <a:r>
              <a:rPr lang="pt-BR" dirty="0"/>
              <a:t> e banco de dados.</a:t>
            </a:r>
            <a:endParaRPr dirty="0"/>
          </a:p>
        </p:txBody>
      </p:sp>
      <p:sp>
        <p:nvSpPr>
          <p:cNvPr id="300" name="Google Shape;300;p33"/>
          <p:cNvSpPr txBox="1">
            <a:spLocks noGrp="1"/>
          </p:cNvSpPr>
          <p:nvPr>
            <p:ph type="subTitle" idx="1"/>
          </p:nvPr>
        </p:nvSpPr>
        <p:spPr>
          <a:xfrm>
            <a:off x="1757974" y="1839117"/>
            <a:ext cx="23865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BIANCA RUIZ</a:t>
            </a:r>
            <a:endParaRPr dirty="0"/>
          </a:p>
        </p:txBody>
      </p:sp>
      <p:sp>
        <p:nvSpPr>
          <p:cNvPr id="301" name="Google Shape;301;p33"/>
          <p:cNvSpPr txBox="1">
            <a:spLocks noGrp="1"/>
          </p:cNvSpPr>
          <p:nvPr>
            <p:ph type="subTitle" idx="2"/>
          </p:nvPr>
        </p:nvSpPr>
        <p:spPr>
          <a:xfrm>
            <a:off x="5009525" y="1826516"/>
            <a:ext cx="23865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LIVIA SILVA</a:t>
            </a:r>
            <a:endParaRPr dirty="0"/>
          </a:p>
        </p:txBody>
      </p:sp>
      <p:sp>
        <p:nvSpPr>
          <p:cNvPr id="302" name="Google Shape;302;p33"/>
          <p:cNvSpPr txBox="1">
            <a:spLocks noGrp="1"/>
          </p:cNvSpPr>
          <p:nvPr>
            <p:ph type="subTitle" idx="4"/>
          </p:nvPr>
        </p:nvSpPr>
        <p:spPr>
          <a:xfrm>
            <a:off x="5058885" y="2174311"/>
            <a:ext cx="2386500" cy="2285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Gerente de Projetos</a:t>
            </a:r>
            <a:endParaRPr dirty="0"/>
          </a:p>
        </p:txBody>
      </p:sp>
      <p:sp>
        <p:nvSpPr>
          <p:cNvPr id="303" name="Google Shape;303;p33"/>
          <p:cNvSpPr txBox="1">
            <a:spLocks noGrp="1"/>
          </p:cNvSpPr>
          <p:nvPr>
            <p:ph type="title"/>
          </p:nvPr>
        </p:nvSpPr>
        <p:spPr>
          <a:xfrm>
            <a:off x="754331" y="96250"/>
            <a:ext cx="77085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</a:rPr>
              <a:t>EQUIPE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12" name="Google Shape;312;p33"/>
          <p:cNvSpPr/>
          <p:nvPr/>
        </p:nvSpPr>
        <p:spPr>
          <a:xfrm>
            <a:off x="2391848" y="647931"/>
            <a:ext cx="1069500" cy="10695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cxnSp>
        <p:nvCxnSpPr>
          <p:cNvPr id="321" name="Google Shape;321;p33"/>
          <p:cNvCxnSpPr>
            <a:cxnSpLocks/>
          </p:cNvCxnSpPr>
          <p:nvPr/>
        </p:nvCxnSpPr>
        <p:spPr>
          <a:xfrm flipV="1">
            <a:off x="2139062" y="2658708"/>
            <a:ext cx="4939037" cy="18433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14300" dist="19050" dir="2640000" algn="bl" rotWithShape="0">
              <a:schemeClr val="accent1">
                <a:alpha val="76000"/>
              </a:schemeClr>
            </a:outerShdw>
          </a:effectLst>
        </p:spPr>
      </p:cxn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DA4546C-2F61-39DC-E33B-7496A58DB5EC}"/>
              </a:ext>
            </a:extLst>
          </p:cNvPr>
          <p:cNvGrpSpPr/>
          <p:nvPr/>
        </p:nvGrpSpPr>
        <p:grpSpPr>
          <a:xfrm>
            <a:off x="2708511" y="877849"/>
            <a:ext cx="421359" cy="532575"/>
            <a:chOff x="2761938" y="1808068"/>
            <a:chExt cx="421359" cy="53257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3" name="Google Shape;7677;p63">
              <a:extLst>
                <a:ext uri="{FF2B5EF4-FFF2-40B4-BE49-F238E27FC236}">
                  <a16:creationId xmlns:a16="http://schemas.microsoft.com/office/drawing/2014/main" id="{A59C3C55-ECE7-8671-F007-26452AE13059}"/>
                </a:ext>
              </a:extLst>
            </p:cNvPr>
            <p:cNvSpPr/>
            <p:nvPr/>
          </p:nvSpPr>
          <p:spPr>
            <a:xfrm>
              <a:off x="2860161" y="1839294"/>
              <a:ext cx="195187" cy="93621"/>
            </a:xfrm>
            <a:custGeom>
              <a:avLst/>
              <a:gdLst/>
              <a:ahLst/>
              <a:cxnLst/>
              <a:rect l="l" t="t" r="r" b="b"/>
              <a:pathLst>
                <a:path w="6665" h="3388" extrusionOk="0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" name="Google Shape;7678;p63">
              <a:extLst>
                <a:ext uri="{FF2B5EF4-FFF2-40B4-BE49-F238E27FC236}">
                  <a16:creationId xmlns:a16="http://schemas.microsoft.com/office/drawing/2014/main" id="{1A2D03FA-039F-1B74-C50E-B59C669CB8FD}"/>
                </a:ext>
              </a:extLst>
            </p:cNvPr>
            <p:cNvSpPr/>
            <p:nvPr/>
          </p:nvSpPr>
          <p:spPr>
            <a:xfrm>
              <a:off x="2858756" y="1902021"/>
              <a:ext cx="231531" cy="220209"/>
            </a:xfrm>
            <a:custGeom>
              <a:avLst/>
              <a:gdLst/>
              <a:ahLst/>
              <a:cxnLst/>
              <a:rect l="l" t="t" r="r" b="b"/>
              <a:pathLst>
                <a:path w="7906" h="7969" extrusionOk="0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" name="Google Shape;7679;p63">
              <a:extLst>
                <a:ext uri="{FF2B5EF4-FFF2-40B4-BE49-F238E27FC236}">
                  <a16:creationId xmlns:a16="http://schemas.microsoft.com/office/drawing/2014/main" id="{88EB1847-6A18-7770-085A-3CE61A5F0C3E}"/>
                </a:ext>
              </a:extLst>
            </p:cNvPr>
            <p:cNvSpPr/>
            <p:nvPr/>
          </p:nvSpPr>
          <p:spPr>
            <a:xfrm>
              <a:off x="2896944" y="2132178"/>
              <a:ext cx="155769" cy="52448"/>
            </a:xfrm>
            <a:custGeom>
              <a:avLst/>
              <a:gdLst/>
              <a:ahLst/>
              <a:cxnLst/>
              <a:rect l="l" t="t" r="r" b="b"/>
              <a:pathLst>
                <a:path w="5319" h="1898" extrusionOk="0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" name="Google Shape;7680;p63">
              <a:extLst>
                <a:ext uri="{FF2B5EF4-FFF2-40B4-BE49-F238E27FC236}">
                  <a16:creationId xmlns:a16="http://schemas.microsoft.com/office/drawing/2014/main" id="{5FD14F9C-F683-8C37-C85A-B83DA86037AD}"/>
                </a:ext>
              </a:extLst>
            </p:cNvPr>
            <p:cNvSpPr/>
            <p:nvPr/>
          </p:nvSpPr>
          <p:spPr>
            <a:xfrm>
              <a:off x="3024892" y="1808068"/>
              <a:ext cx="98721" cy="93069"/>
            </a:xfrm>
            <a:custGeom>
              <a:avLst/>
              <a:gdLst/>
              <a:ahLst/>
              <a:cxnLst/>
              <a:rect l="l" t="t" r="r" b="b"/>
              <a:pathLst>
                <a:path w="3371" h="3368" extrusionOk="0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" name="Google Shape;7681;p63">
              <a:extLst>
                <a:ext uri="{FF2B5EF4-FFF2-40B4-BE49-F238E27FC236}">
                  <a16:creationId xmlns:a16="http://schemas.microsoft.com/office/drawing/2014/main" id="{4F6A21F0-8E1C-B4E7-8BAE-1C6763D9ADF5}"/>
                </a:ext>
              </a:extLst>
            </p:cNvPr>
            <p:cNvSpPr/>
            <p:nvPr/>
          </p:nvSpPr>
          <p:spPr>
            <a:xfrm>
              <a:off x="2761938" y="2132510"/>
              <a:ext cx="421359" cy="208133"/>
            </a:xfrm>
            <a:custGeom>
              <a:avLst/>
              <a:gdLst/>
              <a:ahLst/>
              <a:cxnLst/>
              <a:rect l="l" t="t" r="r" b="b"/>
              <a:pathLst>
                <a:path w="14388" h="7532" extrusionOk="0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48" name="Google Shape;7676;p63">
            <a:extLst>
              <a:ext uri="{FF2B5EF4-FFF2-40B4-BE49-F238E27FC236}">
                <a16:creationId xmlns:a16="http://schemas.microsoft.com/office/drawing/2014/main" id="{0F79F515-57E7-C06C-4AF5-D7EB985A48D8}"/>
              </a:ext>
            </a:extLst>
          </p:cNvPr>
          <p:cNvGrpSpPr/>
          <p:nvPr/>
        </p:nvGrpSpPr>
        <p:grpSpPr>
          <a:xfrm>
            <a:off x="5939821" y="877272"/>
            <a:ext cx="421359" cy="532575"/>
            <a:chOff x="3938800" y="4399275"/>
            <a:chExt cx="359700" cy="48182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9" name="Google Shape;7677;p63">
              <a:extLst>
                <a:ext uri="{FF2B5EF4-FFF2-40B4-BE49-F238E27FC236}">
                  <a16:creationId xmlns:a16="http://schemas.microsoft.com/office/drawing/2014/main" id="{F8B58BAD-E2A2-40EC-430F-45A11DC70840}"/>
                </a:ext>
              </a:extLst>
            </p:cNvPr>
            <p:cNvSpPr/>
            <p:nvPr/>
          </p:nvSpPr>
          <p:spPr>
            <a:xfrm>
              <a:off x="4022650" y="4427525"/>
              <a:ext cx="166625" cy="84700"/>
            </a:xfrm>
            <a:custGeom>
              <a:avLst/>
              <a:gdLst/>
              <a:ahLst/>
              <a:cxnLst/>
              <a:rect l="l" t="t" r="r" b="b"/>
              <a:pathLst>
                <a:path w="6665" h="3388" extrusionOk="0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" name="Google Shape;7678;p63">
              <a:extLst>
                <a:ext uri="{FF2B5EF4-FFF2-40B4-BE49-F238E27FC236}">
                  <a16:creationId xmlns:a16="http://schemas.microsoft.com/office/drawing/2014/main" id="{4CF3CECE-CA24-6D60-1C72-1B9FF9323E14}"/>
                </a:ext>
              </a:extLst>
            </p:cNvPr>
            <p:cNvSpPr/>
            <p:nvPr/>
          </p:nvSpPr>
          <p:spPr>
            <a:xfrm>
              <a:off x="4021450" y="4484275"/>
              <a:ext cx="197650" cy="199225"/>
            </a:xfrm>
            <a:custGeom>
              <a:avLst/>
              <a:gdLst/>
              <a:ahLst/>
              <a:cxnLst/>
              <a:rect l="l" t="t" r="r" b="b"/>
              <a:pathLst>
                <a:path w="7906" h="7969" extrusionOk="0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" name="Google Shape;7679;p63">
              <a:extLst>
                <a:ext uri="{FF2B5EF4-FFF2-40B4-BE49-F238E27FC236}">
                  <a16:creationId xmlns:a16="http://schemas.microsoft.com/office/drawing/2014/main" id="{C324B222-E9B8-49E5-47D0-C0A75C90B1D7}"/>
                </a:ext>
              </a:extLst>
            </p:cNvPr>
            <p:cNvSpPr/>
            <p:nvPr/>
          </p:nvSpPr>
          <p:spPr>
            <a:xfrm>
              <a:off x="4054050" y="4692500"/>
              <a:ext cx="132975" cy="47450"/>
            </a:xfrm>
            <a:custGeom>
              <a:avLst/>
              <a:gdLst/>
              <a:ahLst/>
              <a:cxnLst/>
              <a:rect l="l" t="t" r="r" b="b"/>
              <a:pathLst>
                <a:path w="5319" h="1898" extrusionOk="0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" name="Google Shape;7680;p63">
              <a:extLst>
                <a:ext uri="{FF2B5EF4-FFF2-40B4-BE49-F238E27FC236}">
                  <a16:creationId xmlns:a16="http://schemas.microsoft.com/office/drawing/2014/main" id="{089C7054-EDB0-4A7A-3401-2BF09CD1C736}"/>
                </a:ext>
              </a:extLst>
            </p:cNvPr>
            <p:cNvSpPr/>
            <p:nvPr/>
          </p:nvSpPr>
          <p:spPr>
            <a:xfrm>
              <a:off x="4163275" y="4399275"/>
              <a:ext cx="84275" cy="84200"/>
            </a:xfrm>
            <a:custGeom>
              <a:avLst/>
              <a:gdLst/>
              <a:ahLst/>
              <a:cxnLst/>
              <a:rect l="l" t="t" r="r" b="b"/>
              <a:pathLst>
                <a:path w="3371" h="3368" extrusionOk="0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" name="Google Shape;7681;p63">
              <a:extLst>
                <a:ext uri="{FF2B5EF4-FFF2-40B4-BE49-F238E27FC236}">
                  <a16:creationId xmlns:a16="http://schemas.microsoft.com/office/drawing/2014/main" id="{ACC6EF78-11D5-9836-4F6C-FE28FD91B406}"/>
                </a:ext>
              </a:extLst>
            </p:cNvPr>
            <p:cNvSpPr/>
            <p:nvPr/>
          </p:nvSpPr>
          <p:spPr>
            <a:xfrm>
              <a:off x="3938800" y="4692800"/>
              <a:ext cx="359700" cy="188300"/>
            </a:xfrm>
            <a:custGeom>
              <a:avLst/>
              <a:gdLst/>
              <a:ahLst/>
              <a:cxnLst/>
              <a:rect l="l" t="t" r="r" b="b"/>
              <a:pathLst>
                <a:path w="14388" h="7532" extrusionOk="0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1" name="Google Shape;312;p33">
            <a:extLst>
              <a:ext uri="{FF2B5EF4-FFF2-40B4-BE49-F238E27FC236}">
                <a16:creationId xmlns:a16="http://schemas.microsoft.com/office/drawing/2014/main" id="{5555333B-F7F2-ED96-4107-1666BC54E5BE}"/>
              </a:ext>
            </a:extLst>
          </p:cNvPr>
          <p:cNvSpPr/>
          <p:nvPr/>
        </p:nvSpPr>
        <p:spPr>
          <a:xfrm>
            <a:off x="1265593" y="2922858"/>
            <a:ext cx="1069500" cy="10695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62" name="Google Shape;312;p33">
            <a:extLst>
              <a:ext uri="{FF2B5EF4-FFF2-40B4-BE49-F238E27FC236}">
                <a16:creationId xmlns:a16="http://schemas.microsoft.com/office/drawing/2014/main" id="{F840F83C-72EE-0F78-9A68-3A457BEA39D6}"/>
              </a:ext>
            </a:extLst>
          </p:cNvPr>
          <p:cNvSpPr/>
          <p:nvPr/>
        </p:nvSpPr>
        <p:spPr>
          <a:xfrm>
            <a:off x="4017319" y="2904778"/>
            <a:ext cx="1069500" cy="10695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63" name="Google Shape;312;p33">
            <a:extLst>
              <a:ext uri="{FF2B5EF4-FFF2-40B4-BE49-F238E27FC236}">
                <a16:creationId xmlns:a16="http://schemas.microsoft.com/office/drawing/2014/main" id="{689B3DC7-2D52-9265-72BB-414D3553F051}"/>
              </a:ext>
            </a:extLst>
          </p:cNvPr>
          <p:cNvSpPr/>
          <p:nvPr/>
        </p:nvSpPr>
        <p:spPr>
          <a:xfrm>
            <a:off x="6607990" y="2909518"/>
            <a:ext cx="1069500" cy="10695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grpSp>
        <p:nvGrpSpPr>
          <p:cNvPr id="64" name="Google Shape;7668;p63">
            <a:extLst>
              <a:ext uri="{FF2B5EF4-FFF2-40B4-BE49-F238E27FC236}">
                <a16:creationId xmlns:a16="http://schemas.microsoft.com/office/drawing/2014/main" id="{B345956E-8E55-8A08-633B-D5645D423198}"/>
              </a:ext>
            </a:extLst>
          </p:cNvPr>
          <p:cNvGrpSpPr/>
          <p:nvPr/>
        </p:nvGrpSpPr>
        <p:grpSpPr>
          <a:xfrm>
            <a:off x="1577001" y="3168215"/>
            <a:ext cx="446684" cy="496249"/>
            <a:chOff x="3330525" y="4399275"/>
            <a:chExt cx="390650" cy="48185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5" name="Google Shape;7669;p63">
              <a:extLst>
                <a:ext uri="{FF2B5EF4-FFF2-40B4-BE49-F238E27FC236}">
                  <a16:creationId xmlns:a16="http://schemas.microsoft.com/office/drawing/2014/main" id="{2F7D948F-57E3-3DCE-2381-7B5168E3FCFD}"/>
                </a:ext>
              </a:extLst>
            </p:cNvPr>
            <p:cNvSpPr/>
            <p:nvPr/>
          </p:nvSpPr>
          <p:spPr>
            <a:xfrm>
              <a:off x="3543950" y="4648550"/>
              <a:ext cx="78450" cy="95775"/>
            </a:xfrm>
            <a:custGeom>
              <a:avLst/>
              <a:gdLst/>
              <a:ahLst/>
              <a:cxnLst/>
              <a:rect l="l" t="t" r="r" b="b"/>
              <a:pathLst>
                <a:path w="3138" h="3831" extrusionOk="0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" name="Google Shape;7670;p63">
              <a:extLst>
                <a:ext uri="{FF2B5EF4-FFF2-40B4-BE49-F238E27FC236}">
                  <a16:creationId xmlns:a16="http://schemas.microsoft.com/office/drawing/2014/main" id="{0C182A03-70E0-2F01-9C31-8873882262C2}"/>
                </a:ext>
              </a:extLst>
            </p:cNvPr>
            <p:cNvSpPr/>
            <p:nvPr/>
          </p:nvSpPr>
          <p:spPr>
            <a:xfrm>
              <a:off x="3427250" y="4456050"/>
              <a:ext cx="197650" cy="197175"/>
            </a:xfrm>
            <a:custGeom>
              <a:avLst/>
              <a:gdLst/>
              <a:ahLst/>
              <a:cxnLst/>
              <a:rect l="l" t="t" r="r" b="b"/>
              <a:pathLst>
                <a:path w="7906" h="7887" extrusionOk="0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" name="Google Shape;7671;p63">
              <a:extLst>
                <a:ext uri="{FF2B5EF4-FFF2-40B4-BE49-F238E27FC236}">
                  <a16:creationId xmlns:a16="http://schemas.microsoft.com/office/drawing/2014/main" id="{CB6655A3-A804-EC14-B7B3-42BE750BD438}"/>
                </a:ext>
              </a:extLst>
            </p:cNvPr>
            <p:cNvSpPr/>
            <p:nvPr/>
          </p:nvSpPr>
          <p:spPr>
            <a:xfrm>
              <a:off x="3428150" y="4399275"/>
              <a:ext cx="166925" cy="84725"/>
            </a:xfrm>
            <a:custGeom>
              <a:avLst/>
              <a:gdLst/>
              <a:ahLst/>
              <a:cxnLst/>
              <a:rect l="l" t="t" r="r" b="b"/>
              <a:pathLst>
                <a:path w="6677" h="3389" extrusionOk="0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" name="Google Shape;7672;p63">
              <a:extLst>
                <a:ext uri="{FF2B5EF4-FFF2-40B4-BE49-F238E27FC236}">
                  <a16:creationId xmlns:a16="http://schemas.microsoft.com/office/drawing/2014/main" id="{600B34CB-BFED-7698-542A-9511A624EFA9}"/>
                </a:ext>
              </a:extLst>
            </p:cNvPr>
            <p:cNvSpPr/>
            <p:nvPr/>
          </p:nvSpPr>
          <p:spPr>
            <a:xfrm>
              <a:off x="3330525" y="4674000"/>
              <a:ext cx="181225" cy="207125"/>
            </a:xfrm>
            <a:custGeom>
              <a:avLst/>
              <a:gdLst/>
              <a:ahLst/>
              <a:cxnLst/>
              <a:rect l="l" t="t" r="r" b="b"/>
              <a:pathLst>
                <a:path w="7249" h="8285" extrusionOk="0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" name="Google Shape;7673;p63">
              <a:extLst>
                <a:ext uri="{FF2B5EF4-FFF2-40B4-BE49-F238E27FC236}">
                  <a16:creationId xmlns:a16="http://schemas.microsoft.com/office/drawing/2014/main" id="{EB0DB2AF-B244-7BF1-5ADC-9A72246E740E}"/>
                </a:ext>
              </a:extLst>
            </p:cNvPr>
            <p:cNvSpPr/>
            <p:nvPr/>
          </p:nvSpPr>
          <p:spPr>
            <a:xfrm>
              <a:off x="3540175" y="4674000"/>
              <a:ext cx="181000" cy="207100"/>
            </a:xfrm>
            <a:custGeom>
              <a:avLst/>
              <a:gdLst/>
              <a:ahLst/>
              <a:cxnLst/>
              <a:rect l="l" t="t" r="r" b="b"/>
              <a:pathLst>
                <a:path w="7240" h="8284" extrusionOk="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" name="Google Shape;7674;p63">
              <a:extLst>
                <a:ext uri="{FF2B5EF4-FFF2-40B4-BE49-F238E27FC236}">
                  <a16:creationId xmlns:a16="http://schemas.microsoft.com/office/drawing/2014/main" id="{5B64C5EA-ED47-A730-58EF-85CE5E9C2DE2}"/>
                </a:ext>
              </a:extLst>
            </p:cNvPr>
            <p:cNvSpPr/>
            <p:nvPr/>
          </p:nvSpPr>
          <p:spPr>
            <a:xfrm>
              <a:off x="3429975" y="4648850"/>
              <a:ext cx="78225" cy="95400"/>
            </a:xfrm>
            <a:custGeom>
              <a:avLst/>
              <a:gdLst/>
              <a:ahLst/>
              <a:cxnLst/>
              <a:rect l="l" t="t" r="r" b="b"/>
              <a:pathLst>
                <a:path w="3129" h="3816" extrusionOk="0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" name="Google Shape;7675;p63">
              <a:extLst>
                <a:ext uri="{FF2B5EF4-FFF2-40B4-BE49-F238E27FC236}">
                  <a16:creationId xmlns:a16="http://schemas.microsoft.com/office/drawing/2014/main" id="{AEE0B996-0EC0-3B3F-C220-E7FD15099865}"/>
                </a:ext>
              </a:extLst>
            </p:cNvPr>
            <p:cNvSpPr/>
            <p:nvPr/>
          </p:nvSpPr>
          <p:spPr>
            <a:xfrm>
              <a:off x="3514200" y="4681000"/>
              <a:ext cx="23150" cy="17550"/>
            </a:xfrm>
            <a:custGeom>
              <a:avLst/>
              <a:gdLst/>
              <a:ahLst/>
              <a:cxnLst/>
              <a:rect l="l" t="t" r="r" b="b"/>
              <a:pathLst>
                <a:path w="926" h="702" extrusionOk="0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0" name="Google Shape;7668;p63">
            <a:extLst>
              <a:ext uri="{FF2B5EF4-FFF2-40B4-BE49-F238E27FC236}">
                <a16:creationId xmlns:a16="http://schemas.microsoft.com/office/drawing/2014/main" id="{A6952379-D6AF-40A4-5FDE-521A2032D7E7}"/>
              </a:ext>
            </a:extLst>
          </p:cNvPr>
          <p:cNvGrpSpPr/>
          <p:nvPr/>
        </p:nvGrpSpPr>
        <p:grpSpPr>
          <a:xfrm>
            <a:off x="4328727" y="3158100"/>
            <a:ext cx="446684" cy="496249"/>
            <a:chOff x="3330525" y="4399275"/>
            <a:chExt cx="390650" cy="48185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1" name="Google Shape;7669;p63">
              <a:extLst>
                <a:ext uri="{FF2B5EF4-FFF2-40B4-BE49-F238E27FC236}">
                  <a16:creationId xmlns:a16="http://schemas.microsoft.com/office/drawing/2014/main" id="{E63FD46D-503F-1885-21D8-3C006B81B036}"/>
                </a:ext>
              </a:extLst>
            </p:cNvPr>
            <p:cNvSpPr/>
            <p:nvPr/>
          </p:nvSpPr>
          <p:spPr>
            <a:xfrm>
              <a:off x="3543950" y="4648550"/>
              <a:ext cx="78450" cy="95775"/>
            </a:xfrm>
            <a:custGeom>
              <a:avLst/>
              <a:gdLst/>
              <a:ahLst/>
              <a:cxnLst/>
              <a:rect l="l" t="t" r="r" b="b"/>
              <a:pathLst>
                <a:path w="3138" h="3831" extrusionOk="0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2" name="Google Shape;7670;p63">
              <a:extLst>
                <a:ext uri="{FF2B5EF4-FFF2-40B4-BE49-F238E27FC236}">
                  <a16:creationId xmlns:a16="http://schemas.microsoft.com/office/drawing/2014/main" id="{E7FAB688-3993-EA0D-65FB-9E9AA08E8292}"/>
                </a:ext>
              </a:extLst>
            </p:cNvPr>
            <p:cNvSpPr/>
            <p:nvPr/>
          </p:nvSpPr>
          <p:spPr>
            <a:xfrm>
              <a:off x="3427250" y="4456050"/>
              <a:ext cx="197650" cy="197175"/>
            </a:xfrm>
            <a:custGeom>
              <a:avLst/>
              <a:gdLst/>
              <a:ahLst/>
              <a:cxnLst/>
              <a:rect l="l" t="t" r="r" b="b"/>
              <a:pathLst>
                <a:path w="7906" h="7887" extrusionOk="0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3" name="Google Shape;7671;p63">
              <a:extLst>
                <a:ext uri="{FF2B5EF4-FFF2-40B4-BE49-F238E27FC236}">
                  <a16:creationId xmlns:a16="http://schemas.microsoft.com/office/drawing/2014/main" id="{57DCABA3-83FE-D7C0-20B0-FAF3ECE0A6B3}"/>
                </a:ext>
              </a:extLst>
            </p:cNvPr>
            <p:cNvSpPr/>
            <p:nvPr/>
          </p:nvSpPr>
          <p:spPr>
            <a:xfrm>
              <a:off x="3428150" y="4399275"/>
              <a:ext cx="166925" cy="84725"/>
            </a:xfrm>
            <a:custGeom>
              <a:avLst/>
              <a:gdLst/>
              <a:ahLst/>
              <a:cxnLst/>
              <a:rect l="l" t="t" r="r" b="b"/>
              <a:pathLst>
                <a:path w="6677" h="3389" extrusionOk="0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" name="Google Shape;7672;p63">
              <a:extLst>
                <a:ext uri="{FF2B5EF4-FFF2-40B4-BE49-F238E27FC236}">
                  <a16:creationId xmlns:a16="http://schemas.microsoft.com/office/drawing/2014/main" id="{CF2AE7BB-1284-4EA8-843F-B178000DBF74}"/>
                </a:ext>
              </a:extLst>
            </p:cNvPr>
            <p:cNvSpPr/>
            <p:nvPr/>
          </p:nvSpPr>
          <p:spPr>
            <a:xfrm>
              <a:off x="3330525" y="4674000"/>
              <a:ext cx="181225" cy="207125"/>
            </a:xfrm>
            <a:custGeom>
              <a:avLst/>
              <a:gdLst/>
              <a:ahLst/>
              <a:cxnLst/>
              <a:rect l="l" t="t" r="r" b="b"/>
              <a:pathLst>
                <a:path w="7249" h="8285" extrusionOk="0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5" name="Google Shape;7673;p63">
              <a:extLst>
                <a:ext uri="{FF2B5EF4-FFF2-40B4-BE49-F238E27FC236}">
                  <a16:creationId xmlns:a16="http://schemas.microsoft.com/office/drawing/2014/main" id="{D34A8910-98C8-EB68-A703-0D328A26C9E9}"/>
                </a:ext>
              </a:extLst>
            </p:cNvPr>
            <p:cNvSpPr/>
            <p:nvPr/>
          </p:nvSpPr>
          <p:spPr>
            <a:xfrm>
              <a:off x="3540175" y="4674000"/>
              <a:ext cx="181000" cy="207100"/>
            </a:xfrm>
            <a:custGeom>
              <a:avLst/>
              <a:gdLst/>
              <a:ahLst/>
              <a:cxnLst/>
              <a:rect l="l" t="t" r="r" b="b"/>
              <a:pathLst>
                <a:path w="7240" h="8284" extrusionOk="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6" name="Google Shape;7674;p63">
              <a:extLst>
                <a:ext uri="{FF2B5EF4-FFF2-40B4-BE49-F238E27FC236}">
                  <a16:creationId xmlns:a16="http://schemas.microsoft.com/office/drawing/2014/main" id="{77DEBB86-D1D1-E65E-E8A8-A6F1FFFF7317}"/>
                </a:ext>
              </a:extLst>
            </p:cNvPr>
            <p:cNvSpPr/>
            <p:nvPr/>
          </p:nvSpPr>
          <p:spPr>
            <a:xfrm>
              <a:off x="3429975" y="4648850"/>
              <a:ext cx="78225" cy="95400"/>
            </a:xfrm>
            <a:custGeom>
              <a:avLst/>
              <a:gdLst/>
              <a:ahLst/>
              <a:cxnLst/>
              <a:rect l="l" t="t" r="r" b="b"/>
              <a:pathLst>
                <a:path w="3129" h="3816" extrusionOk="0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7" name="Google Shape;7675;p63">
              <a:extLst>
                <a:ext uri="{FF2B5EF4-FFF2-40B4-BE49-F238E27FC236}">
                  <a16:creationId xmlns:a16="http://schemas.microsoft.com/office/drawing/2014/main" id="{95B22BD5-6C66-B525-2D9E-6C87CD3D0131}"/>
                </a:ext>
              </a:extLst>
            </p:cNvPr>
            <p:cNvSpPr/>
            <p:nvPr/>
          </p:nvSpPr>
          <p:spPr>
            <a:xfrm>
              <a:off x="3514200" y="4681000"/>
              <a:ext cx="23150" cy="17550"/>
            </a:xfrm>
            <a:custGeom>
              <a:avLst/>
              <a:gdLst/>
              <a:ahLst/>
              <a:cxnLst/>
              <a:rect l="l" t="t" r="r" b="b"/>
              <a:pathLst>
                <a:path w="926" h="702" extrusionOk="0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8" name="Google Shape;7668;p63">
            <a:extLst>
              <a:ext uri="{FF2B5EF4-FFF2-40B4-BE49-F238E27FC236}">
                <a16:creationId xmlns:a16="http://schemas.microsoft.com/office/drawing/2014/main" id="{C9E55001-3002-12D1-FEDD-B7822E252B95}"/>
              </a:ext>
            </a:extLst>
          </p:cNvPr>
          <p:cNvGrpSpPr/>
          <p:nvPr/>
        </p:nvGrpSpPr>
        <p:grpSpPr>
          <a:xfrm>
            <a:off x="6930517" y="3154875"/>
            <a:ext cx="446684" cy="496249"/>
            <a:chOff x="3330525" y="4399275"/>
            <a:chExt cx="390650" cy="48185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9" name="Google Shape;7669;p63">
              <a:extLst>
                <a:ext uri="{FF2B5EF4-FFF2-40B4-BE49-F238E27FC236}">
                  <a16:creationId xmlns:a16="http://schemas.microsoft.com/office/drawing/2014/main" id="{E216B5EA-443F-74E2-30A7-B1AA32B4744A}"/>
                </a:ext>
              </a:extLst>
            </p:cNvPr>
            <p:cNvSpPr/>
            <p:nvPr/>
          </p:nvSpPr>
          <p:spPr>
            <a:xfrm>
              <a:off x="3543950" y="4648550"/>
              <a:ext cx="78450" cy="95775"/>
            </a:xfrm>
            <a:custGeom>
              <a:avLst/>
              <a:gdLst/>
              <a:ahLst/>
              <a:cxnLst/>
              <a:rect l="l" t="t" r="r" b="b"/>
              <a:pathLst>
                <a:path w="3138" h="3831" extrusionOk="0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" name="Google Shape;7670;p63">
              <a:extLst>
                <a:ext uri="{FF2B5EF4-FFF2-40B4-BE49-F238E27FC236}">
                  <a16:creationId xmlns:a16="http://schemas.microsoft.com/office/drawing/2014/main" id="{B1ECD02F-1259-9227-A187-7143BD19BDEE}"/>
                </a:ext>
              </a:extLst>
            </p:cNvPr>
            <p:cNvSpPr/>
            <p:nvPr/>
          </p:nvSpPr>
          <p:spPr>
            <a:xfrm>
              <a:off x="3427250" y="4456050"/>
              <a:ext cx="197650" cy="197175"/>
            </a:xfrm>
            <a:custGeom>
              <a:avLst/>
              <a:gdLst/>
              <a:ahLst/>
              <a:cxnLst/>
              <a:rect l="l" t="t" r="r" b="b"/>
              <a:pathLst>
                <a:path w="7906" h="7887" extrusionOk="0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" name="Google Shape;7671;p63">
              <a:extLst>
                <a:ext uri="{FF2B5EF4-FFF2-40B4-BE49-F238E27FC236}">
                  <a16:creationId xmlns:a16="http://schemas.microsoft.com/office/drawing/2014/main" id="{35E7F880-0FD0-755F-9E36-679A8B4983D7}"/>
                </a:ext>
              </a:extLst>
            </p:cNvPr>
            <p:cNvSpPr/>
            <p:nvPr/>
          </p:nvSpPr>
          <p:spPr>
            <a:xfrm>
              <a:off x="3428150" y="4399275"/>
              <a:ext cx="166925" cy="84725"/>
            </a:xfrm>
            <a:custGeom>
              <a:avLst/>
              <a:gdLst/>
              <a:ahLst/>
              <a:cxnLst/>
              <a:rect l="l" t="t" r="r" b="b"/>
              <a:pathLst>
                <a:path w="6677" h="3389" extrusionOk="0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" name="Google Shape;7672;p63">
              <a:extLst>
                <a:ext uri="{FF2B5EF4-FFF2-40B4-BE49-F238E27FC236}">
                  <a16:creationId xmlns:a16="http://schemas.microsoft.com/office/drawing/2014/main" id="{38979836-2204-89C0-109D-6C0CE4064DA3}"/>
                </a:ext>
              </a:extLst>
            </p:cNvPr>
            <p:cNvSpPr/>
            <p:nvPr/>
          </p:nvSpPr>
          <p:spPr>
            <a:xfrm>
              <a:off x="3330525" y="4674000"/>
              <a:ext cx="181225" cy="207125"/>
            </a:xfrm>
            <a:custGeom>
              <a:avLst/>
              <a:gdLst/>
              <a:ahLst/>
              <a:cxnLst/>
              <a:rect l="l" t="t" r="r" b="b"/>
              <a:pathLst>
                <a:path w="7249" h="8285" extrusionOk="0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3" name="Google Shape;7673;p63">
              <a:extLst>
                <a:ext uri="{FF2B5EF4-FFF2-40B4-BE49-F238E27FC236}">
                  <a16:creationId xmlns:a16="http://schemas.microsoft.com/office/drawing/2014/main" id="{52A1C896-7AAD-08E5-582D-6BF1288531B8}"/>
                </a:ext>
              </a:extLst>
            </p:cNvPr>
            <p:cNvSpPr/>
            <p:nvPr/>
          </p:nvSpPr>
          <p:spPr>
            <a:xfrm>
              <a:off x="3540175" y="4674000"/>
              <a:ext cx="181000" cy="207100"/>
            </a:xfrm>
            <a:custGeom>
              <a:avLst/>
              <a:gdLst/>
              <a:ahLst/>
              <a:cxnLst/>
              <a:rect l="l" t="t" r="r" b="b"/>
              <a:pathLst>
                <a:path w="7240" h="8284" extrusionOk="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4" name="Google Shape;7674;p63">
              <a:extLst>
                <a:ext uri="{FF2B5EF4-FFF2-40B4-BE49-F238E27FC236}">
                  <a16:creationId xmlns:a16="http://schemas.microsoft.com/office/drawing/2014/main" id="{92BD9E44-7CE0-9F1D-3D58-464F327AE787}"/>
                </a:ext>
              </a:extLst>
            </p:cNvPr>
            <p:cNvSpPr/>
            <p:nvPr/>
          </p:nvSpPr>
          <p:spPr>
            <a:xfrm>
              <a:off x="3429975" y="4648850"/>
              <a:ext cx="78225" cy="95400"/>
            </a:xfrm>
            <a:custGeom>
              <a:avLst/>
              <a:gdLst/>
              <a:ahLst/>
              <a:cxnLst/>
              <a:rect l="l" t="t" r="r" b="b"/>
              <a:pathLst>
                <a:path w="3129" h="3816" extrusionOk="0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" name="Google Shape;7675;p63">
              <a:extLst>
                <a:ext uri="{FF2B5EF4-FFF2-40B4-BE49-F238E27FC236}">
                  <a16:creationId xmlns:a16="http://schemas.microsoft.com/office/drawing/2014/main" id="{CC9E92AB-21B9-1AB7-77D2-FAE6515F3F2C}"/>
                </a:ext>
              </a:extLst>
            </p:cNvPr>
            <p:cNvSpPr/>
            <p:nvPr/>
          </p:nvSpPr>
          <p:spPr>
            <a:xfrm>
              <a:off x="3514200" y="4681000"/>
              <a:ext cx="23150" cy="17550"/>
            </a:xfrm>
            <a:custGeom>
              <a:avLst/>
              <a:gdLst/>
              <a:ahLst/>
              <a:cxnLst/>
              <a:rect l="l" t="t" r="r" b="b"/>
              <a:pathLst>
                <a:path w="926" h="702" extrusionOk="0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96" name="Google Shape;300;p33">
            <a:extLst>
              <a:ext uri="{FF2B5EF4-FFF2-40B4-BE49-F238E27FC236}">
                <a16:creationId xmlns:a16="http://schemas.microsoft.com/office/drawing/2014/main" id="{FF9440E5-7DCA-E1F4-B1FF-9C6F9B73B7BF}"/>
              </a:ext>
            </a:extLst>
          </p:cNvPr>
          <p:cNvSpPr txBox="1">
            <a:spLocks/>
          </p:cNvSpPr>
          <p:nvPr/>
        </p:nvSpPr>
        <p:spPr>
          <a:xfrm>
            <a:off x="586911" y="4123743"/>
            <a:ext cx="23865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indent="0"/>
            <a:r>
              <a:rPr lang="pt-BR" dirty="0"/>
              <a:t>LUIS VEDOVELLO</a:t>
            </a:r>
          </a:p>
        </p:txBody>
      </p:sp>
      <p:sp>
        <p:nvSpPr>
          <p:cNvPr id="97" name="Google Shape;300;p33">
            <a:extLst>
              <a:ext uri="{FF2B5EF4-FFF2-40B4-BE49-F238E27FC236}">
                <a16:creationId xmlns:a16="http://schemas.microsoft.com/office/drawing/2014/main" id="{38504099-4A55-D067-1AAB-377214323605}"/>
              </a:ext>
            </a:extLst>
          </p:cNvPr>
          <p:cNvSpPr txBox="1">
            <a:spLocks/>
          </p:cNvSpPr>
          <p:nvPr/>
        </p:nvSpPr>
        <p:spPr>
          <a:xfrm>
            <a:off x="3338637" y="4131540"/>
            <a:ext cx="23865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indent="0"/>
            <a:r>
              <a:rPr lang="pt-BR" dirty="0"/>
              <a:t>VINICIUS BUSONI</a:t>
            </a:r>
          </a:p>
        </p:txBody>
      </p:sp>
      <p:sp>
        <p:nvSpPr>
          <p:cNvPr id="98" name="Google Shape;300;p33">
            <a:extLst>
              <a:ext uri="{FF2B5EF4-FFF2-40B4-BE49-F238E27FC236}">
                <a16:creationId xmlns:a16="http://schemas.microsoft.com/office/drawing/2014/main" id="{4A495A71-EC98-0F5E-39F2-5FFC18CB24C2}"/>
              </a:ext>
            </a:extLst>
          </p:cNvPr>
          <p:cNvSpPr txBox="1">
            <a:spLocks/>
          </p:cNvSpPr>
          <p:nvPr/>
        </p:nvSpPr>
        <p:spPr>
          <a:xfrm>
            <a:off x="5973759" y="4120241"/>
            <a:ext cx="23865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indent="0"/>
            <a:r>
              <a:rPr lang="pt-BR" dirty="0"/>
              <a:t>WESLEY MARTINS</a:t>
            </a:r>
          </a:p>
        </p:txBody>
      </p:sp>
      <p:sp>
        <p:nvSpPr>
          <p:cNvPr id="100" name="Google Shape;299;p33">
            <a:extLst>
              <a:ext uri="{FF2B5EF4-FFF2-40B4-BE49-F238E27FC236}">
                <a16:creationId xmlns:a16="http://schemas.microsoft.com/office/drawing/2014/main" id="{A8EFE22A-B5D7-F96A-9DBA-0ABF7FF1D348}"/>
              </a:ext>
            </a:extLst>
          </p:cNvPr>
          <p:cNvSpPr txBox="1">
            <a:spLocks/>
          </p:cNvSpPr>
          <p:nvPr/>
        </p:nvSpPr>
        <p:spPr>
          <a:xfrm>
            <a:off x="655155" y="4522309"/>
            <a:ext cx="2386500" cy="21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pt-BR" dirty="0"/>
              <a:t>Programador Front-</a:t>
            </a:r>
            <a:r>
              <a:rPr lang="pt-BR" dirty="0" err="1"/>
              <a:t>End</a:t>
            </a:r>
            <a:r>
              <a:rPr lang="pt-BR" dirty="0"/>
              <a:t> e Banco de dados.</a:t>
            </a:r>
          </a:p>
        </p:txBody>
      </p:sp>
      <p:sp>
        <p:nvSpPr>
          <p:cNvPr id="101" name="Google Shape;299;p33">
            <a:extLst>
              <a:ext uri="{FF2B5EF4-FFF2-40B4-BE49-F238E27FC236}">
                <a16:creationId xmlns:a16="http://schemas.microsoft.com/office/drawing/2014/main" id="{AB5B72BA-9F1C-05CD-C3C5-A86E48026379}"/>
              </a:ext>
            </a:extLst>
          </p:cNvPr>
          <p:cNvSpPr txBox="1">
            <a:spLocks/>
          </p:cNvSpPr>
          <p:nvPr/>
        </p:nvSpPr>
        <p:spPr>
          <a:xfrm>
            <a:off x="3371969" y="4532094"/>
            <a:ext cx="2386500" cy="21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pt-BR" dirty="0"/>
              <a:t>Programador Back-</a:t>
            </a:r>
            <a:r>
              <a:rPr lang="pt-BR" dirty="0" err="1"/>
              <a:t>End</a:t>
            </a:r>
            <a:endParaRPr lang="pt-BR" dirty="0"/>
          </a:p>
        </p:txBody>
      </p:sp>
      <p:sp>
        <p:nvSpPr>
          <p:cNvPr id="102" name="Google Shape;302;p33">
            <a:extLst>
              <a:ext uri="{FF2B5EF4-FFF2-40B4-BE49-F238E27FC236}">
                <a16:creationId xmlns:a16="http://schemas.microsoft.com/office/drawing/2014/main" id="{367E4FF9-D4E5-493A-5338-3C72BB4F372D}"/>
              </a:ext>
            </a:extLst>
          </p:cNvPr>
          <p:cNvSpPr txBox="1">
            <a:spLocks/>
          </p:cNvSpPr>
          <p:nvPr/>
        </p:nvSpPr>
        <p:spPr>
          <a:xfrm>
            <a:off x="5984237" y="4514067"/>
            <a:ext cx="2386500" cy="22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pt-BR" dirty="0"/>
              <a:t>Analista, Designer e Scrum Master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>
                <a:lumMod val="75000"/>
              </a:schemeClr>
            </a:gs>
          </a:gsLst>
          <a:lin ang="2698631" scaled="0"/>
        </a:gra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>
            <a:spLocks noGrp="1"/>
          </p:cNvSpPr>
          <p:nvPr>
            <p:ph type="title"/>
          </p:nvPr>
        </p:nvSpPr>
        <p:spPr>
          <a:xfrm>
            <a:off x="1845688" y="1969350"/>
            <a:ext cx="2520343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SITUAÇÃO PROBLEMA</a:t>
            </a:r>
            <a:endParaRPr dirty="0"/>
          </a:p>
        </p:txBody>
      </p:sp>
      <p:sp>
        <p:nvSpPr>
          <p:cNvPr id="243" name="Google Shape;243;p32"/>
          <p:cNvSpPr txBox="1">
            <a:spLocks noGrp="1"/>
          </p:cNvSpPr>
          <p:nvPr>
            <p:ph type="title" idx="2"/>
          </p:nvPr>
        </p:nvSpPr>
        <p:spPr>
          <a:xfrm>
            <a:off x="695771" y="1749900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5" name="Google Shape;245;p32"/>
          <p:cNvSpPr txBox="1">
            <a:spLocks noGrp="1"/>
          </p:cNvSpPr>
          <p:nvPr>
            <p:ph type="title" idx="3"/>
          </p:nvPr>
        </p:nvSpPr>
        <p:spPr>
          <a:xfrm>
            <a:off x="6120353" y="1955130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REQUISITOS</a:t>
            </a:r>
            <a:endParaRPr dirty="0"/>
          </a:p>
        </p:txBody>
      </p:sp>
      <p:sp>
        <p:nvSpPr>
          <p:cNvPr id="246" name="Google Shape;246;p32"/>
          <p:cNvSpPr txBox="1">
            <a:spLocks noGrp="1"/>
          </p:cNvSpPr>
          <p:nvPr>
            <p:ph type="title" idx="4"/>
          </p:nvPr>
        </p:nvSpPr>
        <p:spPr>
          <a:xfrm>
            <a:off x="4961874" y="1749900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8" name="Google Shape;248;p32"/>
          <p:cNvSpPr txBox="1">
            <a:spLocks noGrp="1"/>
          </p:cNvSpPr>
          <p:nvPr>
            <p:ph type="title" idx="6"/>
          </p:nvPr>
        </p:nvSpPr>
        <p:spPr>
          <a:xfrm>
            <a:off x="1869724" y="3674030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SOLUÇÃO PROPOSTA</a:t>
            </a:r>
            <a:endParaRPr dirty="0"/>
          </a:p>
        </p:txBody>
      </p:sp>
      <p:sp>
        <p:nvSpPr>
          <p:cNvPr id="249" name="Google Shape;249;p32"/>
          <p:cNvSpPr txBox="1">
            <a:spLocks noGrp="1"/>
          </p:cNvSpPr>
          <p:nvPr>
            <p:ph type="title" idx="7"/>
          </p:nvPr>
        </p:nvSpPr>
        <p:spPr>
          <a:xfrm>
            <a:off x="695771" y="3448775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1" name="Google Shape;251;p32"/>
          <p:cNvSpPr txBox="1">
            <a:spLocks noGrp="1"/>
          </p:cNvSpPr>
          <p:nvPr>
            <p:ph type="title" idx="9"/>
          </p:nvPr>
        </p:nvSpPr>
        <p:spPr>
          <a:xfrm>
            <a:off x="6120353" y="3670475"/>
            <a:ext cx="2336400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FERRAMENTAS</a:t>
            </a:r>
            <a:endParaRPr dirty="0"/>
          </a:p>
        </p:txBody>
      </p:sp>
      <p:sp>
        <p:nvSpPr>
          <p:cNvPr id="252" name="Google Shape;252;p32"/>
          <p:cNvSpPr txBox="1">
            <a:spLocks noGrp="1"/>
          </p:cNvSpPr>
          <p:nvPr>
            <p:ph type="title" idx="13"/>
          </p:nvPr>
        </p:nvSpPr>
        <p:spPr>
          <a:xfrm>
            <a:off x="4961874" y="3453772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AGENDA</a:t>
            </a:r>
            <a:r>
              <a:rPr lang="en" dirty="0">
                <a:solidFill>
                  <a:schemeClr val="accent1"/>
                </a:solidFill>
              </a:rPr>
              <a:t> APRESENTAÇÃO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255" name="Google Shape;255;p32"/>
          <p:cNvCxnSpPr/>
          <p:nvPr/>
        </p:nvCxnSpPr>
        <p:spPr>
          <a:xfrm>
            <a:off x="1611488" y="1721200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14300" dist="19050" dir="2640000" algn="bl" rotWithShape="0">
              <a:schemeClr val="accent1">
                <a:alpha val="76000"/>
              </a:schemeClr>
            </a:outerShdw>
          </a:effectLst>
        </p:spPr>
      </p:cxnSp>
      <p:cxnSp>
        <p:nvCxnSpPr>
          <p:cNvPr id="256" name="Google Shape;256;p32"/>
          <p:cNvCxnSpPr/>
          <p:nvPr/>
        </p:nvCxnSpPr>
        <p:spPr>
          <a:xfrm>
            <a:off x="5877638" y="1723337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cxnSp>
        <p:nvCxnSpPr>
          <p:cNvPr id="257" name="Google Shape;257;p32"/>
          <p:cNvCxnSpPr/>
          <p:nvPr/>
        </p:nvCxnSpPr>
        <p:spPr>
          <a:xfrm>
            <a:off x="1611488" y="3424121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cxnSp>
        <p:nvCxnSpPr>
          <p:cNvPr id="258" name="Google Shape;258;p32"/>
          <p:cNvCxnSpPr/>
          <p:nvPr/>
        </p:nvCxnSpPr>
        <p:spPr>
          <a:xfrm>
            <a:off x="1611488" y="1723337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cxnSp>
        <p:nvCxnSpPr>
          <p:cNvPr id="259" name="Google Shape;259;p32"/>
          <p:cNvCxnSpPr/>
          <p:nvPr/>
        </p:nvCxnSpPr>
        <p:spPr>
          <a:xfrm>
            <a:off x="5877638" y="3424121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grpSp>
        <p:nvGrpSpPr>
          <p:cNvPr id="260" name="Google Shape;260;p32"/>
          <p:cNvGrpSpPr/>
          <p:nvPr/>
        </p:nvGrpSpPr>
        <p:grpSpPr>
          <a:xfrm rot="-5400000" flipH="1">
            <a:off x="681702" y="-681704"/>
            <a:ext cx="1182802" cy="2546215"/>
            <a:chOff x="7350442" y="2608992"/>
            <a:chExt cx="777239" cy="1673160"/>
          </a:xfrm>
        </p:grpSpPr>
        <p:sp>
          <p:nvSpPr>
            <p:cNvPr id="261" name="Google Shape;261;p3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" name="Google Shape;269;p32"/>
          <p:cNvGrpSpPr/>
          <p:nvPr/>
        </p:nvGrpSpPr>
        <p:grpSpPr>
          <a:xfrm rot="5400000">
            <a:off x="7363145" y="-686153"/>
            <a:ext cx="1182802" cy="2555083"/>
            <a:chOff x="7350442" y="2608992"/>
            <a:chExt cx="777239" cy="1673160"/>
          </a:xfrm>
        </p:grpSpPr>
        <p:sp>
          <p:nvSpPr>
            <p:cNvPr id="270" name="Google Shape;270;p3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>
                <a:lumMod val="75000"/>
              </a:schemeClr>
            </a:gs>
          </a:gsLst>
          <a:lin ang="2698631" scaled="0"/>
        </a:gra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34"/>
          <p:cNvGrpSpPr/>
          <p:nvPr/>
        </p:nvGrpSpPr>
        <p:grpSpPr>
          <a:xfrm rot="5400000" flipH="1">
            <a:off x="642710" y="2353952"/>
            <a:ext cx="1923589" cy="4155628"/>
            <a:chOff x="7350442" y="2608992"/>
            <a:chExt cx="777239" cy="1673160"/>
          </a:xfrm>
        </p:grpSpPr>
        <p:sp>
          <p:nvSpPr>
            <p:cNvPr id="327" name="Google Shape;327;p3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5" name="Google Shape;335;p34"/>
          <p:cNvGrpSpPr/>
          <p:nvPr/>
        </p:nvGrpSpPr>
        <p:grpSpPr>
          <a:xfrm rot="-5400000">
            <a:off x="6219010" y="-1200773"/>
            <a:ext cx="1923589" cy="4155628"/>
            <a:chOff x="7350442" y="2608992"/>
            <a:chExt cx="777239" cy="1673160"/>
          </a:xfrm>
        </p:grpSpPr>
        <p:sp>
          <p:nvSpPr>
            <p:cNvPr id="336" name="Google Shape;336;p3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34"/>
          <p:cNvSpPr/>
          <p:nvPr/>
        </p:nvSpPr>
        <p:spPr>
          <a:xfrm>
            <a:off x="2190425" y="970100"/>
            <a:ext cx="4810800" cy="3201900"/>
          </a:xfrm>
          <a:prstGeom prst="roundRect">
            <a:avLst>
              <a:gd name="adj" fmla="val 11903"/>
            </a:avLst>
          </a:prstGeom>
          <a:solidFill>
            <a:schemeClr val="accent4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4"/>
          <p:cNvSpPr txBox="1">
            <a:spLocks noGrp="1"/>
          </p:cNvSpPr>
          <p:nvPr>
            <p:ph type="subTitle" idx="1"/>
          </p:nvPr>
        </p:nvSpPr>
        <p:spPr>
          <a:xfrm>
            <a:off x="2566051" y="2308343"/>
            <a:ext cx="4188463" cy="133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 grade escolar sofre alterações repentinas e muitas vezes não se sabe se terá ou não aula, se terá ou não professor - a substituição é lenta e demorada, devendo ser feita manualmente pelo  diretor. </a:t>
            </a:r>
            <a:endParaRPr dirty="0"/>
          </a:p>
        </p:txBody>
      </p:sp>
      <p:sp>
        <p:nvSpPr>
          <p:cNvPr id="25" name="Google Shape;242;p32">
            <a:extLst>
              <a:ext uri="{FF2B5EF4-FFF2-40B4-BE49-F238E27FC236}">
                <a16:creationId xmlns:a16="http://schemas.microsoft.com/office/drawing/2014/main" id="{0DA6B021-36C7-5385-C5CC-53E428D3F7D2}"/>
              </a:ext>
            </a:extLst>
          </p:cNvPr>
          <p:cNvSpPr txBox="1">
            <a:spLocks/>
          </p:cNvSpPr>
          <p:nvPr/>
        </p:nvSpPr>
        <p:spPr>
          <a:xfrm>
            <a:off x="2685519" y="1414650"/>
            <a:ext cx="4689749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pt-BR" dirty="0"/>
              <a:t>SITUAÇÃO PROBLEMA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0"/>
          <p:cNvSpPr/>
          <p:nvPr/>
        </p:nvSpPr>
        <p:spPr>
          <a:xfrm>
            <a:off x="570600" y="1210350"/>
            <a:ext cx="8002800" cy="2940600"/>
          </a:xfrm>
          <a:prstGeom prst="roundRect">
            <a:avLst>
              <a:gd name="adj" fmla="val 11903"/>
            </a:avLst>
          </a:prstGeom>
          <a:noFill/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0"/>
          <p:cNvSpPr txBox="1">
            <a:spLocks noGrp="1"/>
          </p:cNvSpPr>
          <p:nvPr>
            <p:ph type="title"/>
          </p:nvPr>
        </p:nvSpPr>
        <p:spPr>
          <a:xfrm>
            <a:off x="5300932" y="1814550"/>
            <a:ext cx="2421900" cy="106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PÚBLICO ALVO</a:t>
            </a:r>
            <a:endParaRPr dirty="0"/>
          </a:p>
        </p:txBody>
      </p:sp>
      <p:sp>
        <p:nvSpPr>
          <p:cNvPr id="551" name="Google Shape;551;p40"/>
          <p:cNvSpPr txBox="1">
            <a:spLocks noGrp="1"/>
          </p:cNvSpPr>
          <p:nvPr>
            <p:ph type="subTitle" idx="1"/>
          </p:nvPr>
        </p:nvSpPr>
        <p:spPr>
          <a:xfrm>
            <a:off x="5300932" y="2571750"/>
            <a:ext cx="2906252" cy="4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Professores, alunos e diretores de instituições particulares ou não.</a:t>
            </a:r>
            <a:endParaRPr dirty="0"/>
          </a:p>
        </p:txBody>
      </p:sp>
      <p:pic>
        <p:nvPicPr>
          <p:cNvPr id="552" name="Google Shape;552;p40"/>
          <p:cNvPicPr preferRelativeResize="0"/>
          <p:nvPr/>
        </p:nvPicPr>
        <p:blipFill rotWithShape="1">
          <a:blip r:embed="rId3">
            <a:alphaModFix/>
          </a:blip>
          <a:srcRect l="23948" r="23427"/>
          <a:stretch/>
        </p:blipFill>
        <p:spPr>
          <a:xfrm>
            <a:off x="848425" y="673350"/>
            <a:ext cx="3552000" cy="3796800"/>
          </a:xfrm>
          <a:prstGeom prst="roundRect">
            <a:avLst>
              <a:gd name="adj" fmla="val 10435"/>
            </a:avLst>
          </a:prstGeom>
          <a:noFill/>
          <a:ln w="19050" cap="flat" cmpd="sng">
            <a:solidFill>
              <a:srgbClr val="98FAFC"/>
            </a:solidFill>
            <a:prstDash val="solid"/>
            <a:round/>
            <a:headEnd type="none" w="sm" len="sm"/>
            <a:tailEnd type="none" w="sm" len="sm"/>
          </a:ln>
          <a:effectLst>
            <a:outerShdw blurRad="257175" dist="19050" dir="5400000" algn="bl" rotWithShape="0">
              <a:srgbClr val="98FAFC">
                <a:alpha val="41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2" name="Google Shape;2152;p42"/>
          <p:cNvCxnSpPr>
            <a:stCxn id="2153" idx="7"/>
            <a:endCxn id="2154" idx="3"/>
          </p:cNvCxnSpPr>
          <p:nvPr/>
        </p:nvCxnSpPr>
        <p:spPr>
          <a:xfrm rot="10800000" flipH="1">
            <a:off x="1898070" y="2719961"/>
            <a:ext cx="1332300" cy="868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5" name="Google Shape;2155;p42"/>
          <p:cNvCxnSpPr>
            <a:stCxn id="2154" idx="5"/>
            <a:endCxn id="2156" idx="1"/>
          </p:cNvCxnSpPr>
          <p:nvPr/>
        </p:nvCxnSpPr>
        <p:spPr>
          <a:xfrm>
            <a:off x="3906726" y="2720038"/>
            <a:ext cx="1334700" cy="868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7" name="Google Shape;2157;p42"/>
          <p:cNvCxnSpPr>
            <a:stCxn id="2156" idx="7"/>
            <a:endCxn id="2158" idx="3"/>
          </p:cNvCxnSpPr>
          <p:nvPr/>
        </p:nvCxnSpPr>
        <p:spPr>
          <a:xfrm rot="10800000" flipH="1">
            <a:off x="5917866" y="2719961"/>
            <a:ext cx="1333500" cy="868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3" name="Google Shape;2153;p42"/>
          <p:cNvSpPr/>
          <p:nvPr/>
        </p:nvSpPr>
        <p:spPr>
          <a:xfrm>
            <a:off x="1081475" y="3448355"/>
            <a:ext cx="956700" cy="9567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01</a:t>
            </a: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159" name="Google Shape;2159;p42"/>
          <p:cNvSpPr/>
          <p:nvPr/>
        </p:nvSpPr>
        <p:spPr>
          <a:xfrm>
            <a:off x="796921" y="3163803"/>
            <a:ext cx="1525800" cy="1525800"/>
          </a:xfrm>
          <a:prstGeom prst="blockArc">
            <a:avLst>
              <a:gd name="adj1" fmla="val 7558344"/>
              <a:gd name="adj2" fmla="val 1850511"/>
              <a:gd name="adj3" fmla="val 9051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6" name="Google Shape;2156;p42"/>
          <p:cNvSpPr/>
          <p:nvPr/>
        </p:nvSpPr>
        <p:spPr>
          <a:xfrm>
            <a:off x="5101272" y="3448355"/>
            <a:ext cx="956700" cy="9567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03</a:t>
            </a: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160" name="Google Shape;2160;p42"/>
          <p:cNvSpPr/>
          <p:nvPr/>
        </p:nvSpPr>
        <p:spPr>
          <a:xfrm rot="6299891">
            <a:off x="4813508" y="3163918"/>
            <a:ext cx="1525570" cy="1525570"/>
          </a:xfrm>
          <a:prstGeom prst="blockArc">
            <a:avLst>
              <a:gd name="adj1" fmla="val 7558344"/>
              <a:gd name="adj2" fmla="val 15223599"/>
              <a:gd name="adj3" fmla="val 8678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8" name="Google Shape;2158;p42"/>
          <p:cNvSpPr/>
          <p:nvPr/>
        </p:nvSpPr>
        <p:spPr>
          <a:xfrm>
            <a:off x="7111170" y="1903443"/>
            <a:ext cx="956700" cy="9567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04</a:t>
            </a: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161" name="Google Shape;2161;p42"/>
          <p:cNvSpPr/>
          <p:nvPr/>
        </p:nvSpPr>
        <p:spPr>
          <a:xfrm rot="-7199867">
            <a:off x="6826569" y="1618838"/>
            <a:ext cx="1525903" cy="1525903"/>
          </a:xfrm>
          <a:prstGeom prst="blockArc">
            <a:avLst>
              <a:gd name="adj1" fmla="val 7630252"/>
              <a:gd name="adj2" fmla="val 11218651"/>
              <a:gd name="adj3" fmla="val 8577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2" name="Google Shape;2162;p42"/>
          <p:cNvSpPr txBox="1">
            <a:spLocks noGrp="1"/>
          </p:cNvSpPr>
          <p:nvPr>
            <p:ph type="title" idx="4294967295"/>
          </p:nvPr>
        </p:nvSpPr>
        <p:spPr>
          <a:xfrm>
            <a:off x="713225" y="1882675"/>
            <a:ext cx="1693200" cy="3207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AGILIDADE</a:t>
            </a:r>
            <a:endParaRPr sz="2200" dirty="0"/>
          </a:p>
        </p:txBody>
      </p:sp>
      <p:sp>
        <p:nvSpPr>
          <p:cNvPr id="2163" name="Google Shape;2163;p42"/>
          <p:cNvSpPr txBox="1">
            <a:spLocks noGrp="1"/>
          </p:cNvSpPr>
          <p:nvPr>
            <p:ph type="subTitle" idx="1"/>
          </p:nvPr>
        </p:nvSpPr>
        <p:spPr>
          <a:xfrm>
            <a:off x="713225" y="2342624"/>
            <a:ext cx="16932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Na criação da grade, assistido por IA.</a:t>
            </a:r>
            <a:endParaRPr lang="en-US" dirty="0">
              <a:solidFill>
                <a:schemeClr val="tx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64" name="Google Shape;2164;p42"/>
          <p:cNvSpPr txBox="1">
            <a:spLocks noGrp="1"/>
          </p:cNvSpPr>
          <p:nvPr>
            <p:ph type="title" idx="4294967295"/>
          </p:nvPr>
        </p:nvSpPr>
        <p:spPr>
          <a:xfrm>
            <a:off x="4730038" y="1882675"/>
            <a:ext cx="1693200" cy="3207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/>
              <a:t>USABILIDADE</a:t>
            </a:r>
            <a:endParaRPr sz="2200" dirty="0"/>
          </a:p>
        </p:txBody>
      </p:sp>
      <p:sp>
        <p:nvSpPr>
          <p:cNvPr id="2154" name="Google Shape;2154;p42"/>
          <p:cNvSpPr/>
          <p:nvPr/>
        </p:nvSpPr>
        <p:spPr>
          <a:xfrm>
            <a:off x="3090132" y="1903443"/>
            <a:ext cx="956700" cy="9567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02</a:t>
            </a: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165" name="Google Shape;2165;p42"/>
          <p:cNvSpPr/>
          <p:nvPr/>
        </p:nvSpPr>
        <p:spPr>
          <a:xfrm rot="3599795">
            <a:off x="2805598" y="1618983"/>
            <a:ext cx="1525643" cy="1525643"/>
          </a:xfrm>
          <a:prstGeom prst="blockArc">
            <a:avLst>
              <a:gd name="adj1" fmla="val 2672861"/>
              <a:gd name="adj2" fmla="val 14566258"/>
              <a:gd name="adj3" fmla="val 8261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42"/>
          <p:cNvSpPr txBox="1">
            <a:spLocks noGrp="1"/>
          </p:cNvSpPr>
          <p:nvPr>
            <p:ph type="subTitle" idx="2"/>
          </p:nvPr>
        </p:nvSpPr>
        <p:spPr>
          <a:xfrm>
            <a:off x="4745830" y="2342624"/>
            <a:ext cx="16917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  <a:latin typeface="DM Sans" pitchFamily="2" charset="0"/>
              </a:rPr>
              <a:t>Fluída, em celular, tablet, PC ou notebook</a:t>
            </a:r>
            <a:endParaRPr dirty="0">
              <a:solidFill>
                <a:schemeClr val="tx1"/>
              </a:solidFill>
              <a:latin typeface="DM Sans" pitchFamily="2" charset="0"/>
              <a:ea typeface="DM Sans"/>
              <a:cs typeface="DM Sans"/>
              <a:sym typeface="DM Sans"/>
            </a:endParaRPr>
          </a:p>
        </p:txBody>
      </p:sp>
      <p:sp>
        <p:nvSpPr>
          <p:cNvPr id="2167" name="Google Shape;2167;p42"/>
          <p:cNvSpPr txBox="1">
            <a:spLocks noGrp="1"/>
          </p:cNvSpPr>
          <p:nvPr>
            <p:ph type="title" idx="4294967295"/>
          </p:nvPr>
        </p:nvSpPr>
        <p:spPr>
          <a:xfrm>
            <a:off x="2722632" y="3488638"/>
            <a:ext cx="1691700" cy="3207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/>
              <a:t>FACILIDADE</a:t>
            </a:r>
            <a:endParaRPr sz="2200" dirty="0"/>
          </a:p>
        </p:txBody>
      </p:sp>
      <p:sp>
        <p:nvSpPr>
          <p:cNvPr id="2168" name="Google Shape;2168;p42"/>
          <p:cNvSpPr txBox="1">
            <a:spLocks noGrp="1"/>
          </p:cNvSpPr>
          <p:nvPr>
            <p:ph type="subTitle" idx="3"/>
          </p:nvPr>
        </p:nvSpPr>
        <p:spPr>
          <a:xfrm>
            <a:off x="2755449" y="3945225"/>
            <a:ext cx="16917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</a:rPr>
              <a:t>Em visualização da grade, após criada.</a:t>
            </a:r>
          </a:p>
        </p:txBody>
      </p:sp>
      <p:sp>
        <p:nvSpPr>
          <p:cNvPr id="2169" name="Google Shape;2169;p42"/>
          <p:cNvSpPr txBox="1">
            <a:spLocks noGrp="1"/>
          </p:cNvSpPr>
          <p:nvPr>
            <p:ph type="title" idx="4294967295"/>
          </p:nvPr>
        </p:nvSpPr>
        <p:spPr>
          <a:xfrm>
            <a:off x="6739195" y="3488638"/>
            <a:ext cx="1691700" cy="3207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/>
              <a:t>FLUIDEZ</a:t>
            </a:r>
            <a:endParaRPr sz="2200" dirty="0"/>
          </a:p>
        </p:txBody>
      </p:sp>
      <p:sp>
        <p:nvSpPr>
          <p:cNvPr id="2170" name="Google Shape;2170;p42"/>
          <p:cNvSpPr txBox="1">
            <a:spLocks noGrp="1"/>
          </p:cNvSpPr>
          <p:nvPr>
            <p:ph type="subTitle" idx="4"/>
          </p:nvPr>
        </p:nvSpPr>
        <p:spPr>
          <a:xfrm>
            <a:off x="6577002" y="3945225"/>
            <a:ext cx="224659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  <a:latin typeface="DM Sans" pitchFamily="2" charset="0"/>
              </a:rPr>
              <a:t>Em alteração/criação de grades e visualização de turmas diferentes para professores e diretores.</a:t>
            </a:r>
            <a:endParaRPr dirty="0">
              <a:solidFill>
                <a:schemeClr val="tx1"/>
              </a:solidFill>
              <a:latin typeface="DM Sans" pitchFamily="2" charset="0"/>
              <a:ea typeface="DM Sans"/>
              <a:cs typeface="DM Sans"/>
              <a:sym typeface="DM Sans"/>
            </a:endParaRPr>
          </a:p>
        </p:txBody>
      </p:sp>
      <p:grpSp>
        <p:nvGrpSpPr>
          <p:cNvPr id="2171" name="Google Shape;2171;p42"/>
          <p:cNvGrpSpPr/>
          <p:nvPr/>
        </p:nvGrpSpPr>
        <p:grpSpPr>
          <a:xfrm rot="5400000" flipH="1">
            <a:off x="6054279" y="-1453324"/>
            <a:ext cx="1955378" cy="4224060"/>
            <a:chOff x="7350442" y="2608992"/>
            <a:chExt cx="777239" cy="1673160"/>
          </a:xfrm>
        </p:grpSpPr>
        <p:sp>
          <p:nvSpPr>
            <p:cNvPr id="2172" name="Google Shape;2172;p4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3" name="Google Shape;2173;p4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4" name="Google Shape;2174;p4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5" name="Google Shape;2175;p4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6" name="Google Shape;2176;p4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7" name="Google Shape;2177;p4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8" name="Google Shape;2178;p4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9" name="Google Shape;2179;p4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60;p35">
            <a:extLst>
              <a:ext uri="{FF2B5EF4-FFF2-40B4-BE49-F238E27FC236}">
                <a16:creationId xmlns:a16="http://schemas.microsoft.com/office/drawing/2014/main" id="{28BFAA53-EF3B-86CA-28E1-A32C840EE171}"/>
              </a:ext>
            </a:extLst>
          </p:cNvPr>
          <p:cNvSpPr txBox="1">
            <a:spLocks/>
          </p:cNvSpPr>
          <p:nvPr/>
        </p:nvSpPr>
        <p:spPr>
          <a:xfrm>
            <a:off x="473225" y="475227"/>
            <a:ext cx="386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PRINCIPAIS</a:t>
            </a:r>
            <a:r>
              <a:rPr lang="pt-BR" dirty="0">
                <a:solidFill>
                  <a:schemeClr val="accent1"/>
                </a:solidFill>
              </a:rPr>
              <a:t> REQUISITOS</a:t>
            </a:r>
          </a:p>
        </p:txBody>
      </p:sp>
      <p:sp>
        <p:nvSpPr>
          <p:cNvPr id="34" name="Google Shape;2163;p42">
            <a:extLst>
              <a:ext uri="{FF2B5EF4-FFF2-40B4-BE49-F238E27FC236}">
                <a16:creationId xmlns:a16="http://schemas.microsoft.com/office/drawing/2014/main" id="{C0853A09-7BD8-377E-05F2-D4D8763299ED}"/>
              </a:ext>
            </a:extLst>
          </p:cNvPr>
          <p:cNvSpPr txBox="1">
            <a:spLocks/>
          </p:cNvSpPr>
          <p:nvPr/>
        </p:nvSpPr>
        <p:spPr>
          <a:xfrm>
            <a:off x="264517" y="968068"/>
            <a:ext cx="3152375" cy="292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dirty="0">
                <a:solidFill>
                  <a:schemeClr val="tx1"/>
                </a:solidFill>
              </a:rPr>
              <a:t>Conectar, integrar e disponibilizar.</a:t>
            </a:r>
            <a:endParaRPr lang="en-US" dirty="0">
              <a:solidFill>
                <a:schemeClr val="tx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p41"/>
          <p:cNvSpPr txBox="1">
            <a:spLocks noGrp="1"/>
          </p:cNvSpPr>
          <p:nvPr>
            <p:ph type="subTitle" idx="1"/>
          </p:nvPr>
        </p:nvSpPr>
        <p:spPr>
          <a:xfrm>
            <a:off x="4666306" y="892297"/>
            <a:ext cx="3970737" cy="575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Enviar horários prontos para professores, coordenadores, ADM, diretoria e alunos.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136" name="Google Shape;2136;p41"/>
          <p:cNvGrpSpPr/>
          <p:nvPr/>
        </p:nvGrpSpPr>
        <p:grpSpPr>
          <a:xfrm rot="-5400000" flipH="1">
            <a:off x="1397958" y="-1429291"/>
            <a:ext cx="1138255" cy="4144017"/>
            <a:chOff x="7557897" y="2608992"/>
            <a:chExt cx="429195" cy="1673160"/>
          </a:xfrm>
        </p:grpSpPr>
        <p:sp>
          <p:nvSpPr>
            <p:cNvPr id="2137" name="Google Shape;2137;p41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8" name="Google Shape;2138;p41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9" name="Google Shape;2139;p41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40" name="Google Shape;2140;p41"/>
          <p:cNvSpPr txBox="1">
            <a:spLocks noGrp="1"/>
          </p:cNvSpPr>
          <p:nvPr>
            <p:ph type="title"/>
          </p:nvPr>
        </p:nvSpPr>
        <p:spPr>
          <a:xfrm>
            <a:off x="3743226" y="280754"/>
            <a:ext cx="4893817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REQUISITOS </a:t>
            </a:r>
            <a:r>
              <a:rPr lang="en" dirty="0">
                <a:solidFill>
                  <a:schemeClr val="accent1"/>
                </a:solidFill>
              </a:rPr>
              <a:t>FUNCIONAIS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2215" name="Agrupar 2214">
            <a:extLst>
              <a:ext uri="{FF2B5EF4-FFF2-40B4-BE49-F238E27FC236}">
                <a16:creationId xmlns:a16="http://schemas.microsoft.com/office/drawing/2014/main" id="{7E8658B9-A3FC-5AC5-8FC9-8354F14E7B5F}"/>
              </a:ext>
            </a:extLst>
          </p:cNvPr>
          <p:cNvGrpSpPr/>
          <p:nvPr/>
        </p:nvGrpSpPr>
        <p:grpSpPr>
          <a:xfrm>
            <a:off x="553899" y="1821306"/>
            <a:ext cx="8224814" cy="2620914"/>
            <a:chOff x="159753" y="1843123"/>
            <a:chExt cx="7697950" cy="2277122"/>
          </a:xfrm>
        </p:grpSpPr>
        <p:grpSp>
          <p:nvGrpSpPr>
            <p:cNvPr id="58" name="Agrupar 57">
              <a:extLst>
                <a:ext uri="{FF2B5EF4-FFF2-40B4-BE49-F238E27FC236}">
                  <a16:creationId xmlns:a16="http://schemas.microsoft.com/office/drawing/2014/main" id="{9BE1B080-DBF7-9761-36CE-FC938AC00C39}"/>
                </a:ext>
              </a:extLst>
            </p:cNvPr>
            <p:cNvGrpSpPr/>
            <p:nvPr/>
          </p:nvGrpSpPr>
          <p:grpSpPr>
            <a:xfrm>
              <a:off x="447255" y="1843123"/>
              <a:ext cx="7410448" cy="2277122"/>
              <a:chOff x="-1127138" y="1430525"/>
              <a:chExt cx="8617878" cy="2489079"/>
            </a:xfrm>
          </p:grpSpPr>
          <p:grpSp>
            <p:nvGrpSpPr>
              <p:cNvPr id="2" name="Agrupar 1">
                <a:extLst>
                  <a:ext uri="{FF2B5EF4-FFF2-40B4-BE49-F238E27FC236}">
                    <a16:creationId xmlns:a16="http://schemas.microsoft.com/office/drawing/2014/main" id="{B94ED1E4-F8A0-B016-430A-A56DED5E659F}"/>
                  </a:ext>
                </a:extLst>
              </p:cNvPr>
              <p:cNvGrpSpPr/>
              <p:nvPr/>
            </p:nvGrpSpPr>
            <p:grpSpPr>
              <a:xfrm>
                <a:off x="-1127138" y="1430525"/>
                <a:ext cx="7131603" cy="2489079"/>
                <a:chOff x="-14342" y="1457078"/>
                <a:chExt cx="8691239" cy="2893909"/>
              </a:xfrm>
            </p:grpSpPr>
            <p:sp>
              <p:nvSpPr>
                <p:cNvPr id="2160" name="Google Shape;2184;p43">
                  <a:extLst>
                    <a:ext uri="{FF2B5EF4-FFF2-40B4-BE49-F238E27FC236}">
                      <a16:creationId xmlns:a16="http://schemas.microsoft.com/office/drawing/2014/main" id="{204F4319-E965-DE9B-4E8C-E03650554BE6}"/>
                    </a:ext>
                  </a:extLst>
                </p:cNvPr>
                <p:cNvSpPr/>
                <p:nvPr/>
              </p:nvSpPr>
              <p:spPr>
                <a:xfrm>
                  <a:off x="-14342" y="2633639"/>
                  <a:ext cx="1431600" cy="412200"/>
                </a:xfrm>
                <a:prstGeom prst="roundRect">
                  <a:avLst>
                    <a:gd name="adj" fmla="val 16667"/>
                  </a:avLst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71450" dist="19050" dir="5400000" algn="bl" rotWithShape="0">
                    <a:schemeClr val="accent1">
                      <a:alpha val="6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dirty="0">
                      <a:solidFill>
                        <a:schemeClr val="accent1"/>
                      </a:solidFill>
                      <a:latin typeface="DM Sans"/>
                      <a:ea typeface="DM Sans"/>
                      <a:cs typeface="DM Sans"/>
                      <a:sym typeface="DM Sans"/>
                    </a:rPr>
                    <a:t>Alunos</a:t>
                  </a:r>
                  <a:endParaRPr dirty="0">
                    <a:solidFill>
                      <a:schemeClr val="accent1"/>
                    </a:solidFill>
                    <a:latin typeface="DM Sans"/>
                    <a:ea typeface="DM Sans"/>
                    <a:cs typeface="DM Sans"/>
                    <a:sym typeface="DM Sans"/>
                  </a:endParaRPr>
                </a:p>
              </p:txBody>
            </p:sp>
            <p:sp>
              <p:nvSpPr>
                <p:cNvPr id="2162" name="Google Shape;2186;p43">
                  <a:extLst>
                    <a:ext uri="{FF2B5EF4-FFF2-40B4-BE49-F238E27FC236}">
                      <a16:creationId xmlns:a16="http://schemas.microsoft.com/office/drawing/2014/main" id="{B08AEE76-98C9-389A-06DA-5FC136B5E776}"/>
                    </a:ext>
                  </a:extLst>
                </p:cNvPr>
                <p:cNvSpPr/>
                <p:nvPr/>
              </p:nvSpPr>
              <p:spPr>
                <a:xfrm>
                  <a:off x="5446470" y="3931435"/>
                  <a:ext cx="1431600" cy="4122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171450" dist="19050" dir="5400000" algn="bl" rotWithShape="0">
                    <a:schemeClr val="accent1">
                      <a:alpha val="6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dirty="0">
                      <a:solidFill>
                        <a:schemeClr val="accent4"/>
                      </a:solidFill>
                      <a:latin typeface="DM Sans"/>
                      <a:ea typeface="DM Sans"/>
                      <a:cs typeface="DM Sans"/>
                      <a:sym typeface="DM Sans"/>
                    </a:rPr>
                    <a:t>Matéria</a:t>
                  </a:r>
                  <a:endParaRPr dirty="0">
                    <a:solidFill>
                      <a:schemeClr val="accent4"/>
                    </a:solidFill>
                    <a:latin typeface="DM Sans"/>
                    <a:ea typeface="DM Sans"/>
                    <a:cs typeface="DM Sans"/>
                    <a:sym typeface="DM Sans"/>
                  </a:endParaRPr>
                </a:p>
              </p:txBody>
            </p:sp>
            <p:sp>
              <p:nvSpPr>
                <p:cNvPr id="2163" name="Google Shape;2187;p43">
                  <a:extLst>
                    <a:ext uri="{FF2B5EF4-FFF2-40B4-BE49-F238E27FC236}">
                      <a16:creationId xmlns:a16="http://schemas.microsoft.com/office/drawing/2014/main" id="{F1F605BB-8457-68B5-BA73-866070467BB9}"/>
                    </a:ext>
                  </a:extLst>
                </p:cNvPr>
                <p:cNvSpPr/>
                <p:nvPr/>
              </p:nvSpPr>
              <p:spPr>
                <a:xfrm>
                  <a:off x="7245297" y="3938787"/>
                  <a:ext cx="1431600" cy="412200"/>
                </a:xfrm>
                <a:prstGeom prst="roundRect">
                  <a:avLst>
                    <a:gd name="adj" fmla="val 16667"/>
                  </a:avLst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71450" dist="19050" dir="5400000" algn="bl" rotWithShape="0">
                    <a:schemeClr val="accent1">
                      <a:alpha val="6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dirty="0">
                      <a:solidFill>
                        <a:schemeClr val="accent1"/>
                      </a:solidFill>
                      <a:latin typeface="DM Sans"/>
                      <a:ea typeface="DM Sans"/>
                      <a:cs typeface="DM Sans"/>
                      <a:sym typeface="DM Sans"/>
                    </a:rPr>
                    <a:t>Adicionar</a:t>
                  </a:r>
                  <a:endParaRPr dirty="0">
                    <a:solidFill>
                      <a:schemeClr val="accent1"/>
                    </a:solidFill>
                    <a:latin typeface="DM Sans"/>
                    <a:ea typeface="DM Sans"/>
                    <a:cs typeface="DM Sans"/>
                    <a:sym typeface="DM Sans"/>
                  </a:endParaRPr>
                </a:p>
              </p:txBody>
            </p:sp>
            <p:sp>
              <p:nvSpPr>
                <p:cNvPr id="2164" name="Google Shape;2188;p43">
                  <a:extLst>
                    <a:ext uri="{FF2B5EF4-FFF2-40B4-BE49-F238E27FC236}">
                      <a16:creationId xmlns:a16="http://schemas.microsoft.com/office/drawing/2014/main" id="{B1ACB8F7-A919-0F32-A0E3-CBD3F2293452}"/>
                    </a:ext>
                  </a:extLst>
                </p:cNvPr>
                <p:cNvSpPr/>
                <p:nvPr/>
              </p:nvSpPr>
              <p:spPr>
                <a:xfrm>
                  <a:off x="3485422" y="1457078"/>
                  <a:ext cx="1431600" cy="4122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171450" dist="19050" dir="5400000" algn="bl" rotWithShape="0">
                    <a:schemeClr val="accent1">
                      <a:alpha val="6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dirty="0">
                      <a:solidFill>
                        <a:schemeClr val="accent4"/>
                      </a:solidFill>
                      <a:latin typeface="DM Sans"/>
                      <a:ea typeface="DM Sans"/>
                      <a:cs typeface="DM Sans"/>
                      <a:sym typeface="DM Sans"/>
                    </a:rPr>
                    <a:t>Cadastro</a:t>
                  </a:r>
                  <a:endParaRPr dirty="0">
                    <a:solidFill>
                      <a:schemeClr val="accent4"/>
                    </a:solidFill>
                    <a:latin typeface="DM Sans"/>
                    <a:ea typeface="DM Sans"/>
                    <a:cs typeface="DM Sans"/>
                    <a:sym typeface="DM Sans"/>
                  </a:endParaRPr>
                </a:p>
              </p:txBody>
            </p:sp>
            <p:cxnSp>
              <p:nvCxnSpPr>
                <p:cNvPr id="2165" name="Google Shape;2208;p43">
                  <a:extLst>
                    <a:ext uri="{FF2B5EF4-FFF2-40B4-BE49-F238E27FC236}">
                      <a16:creationId xmlns:a16="http://schemas.microsoft.com/office/drawing/2014/main" id="{CD3BAB13-643B-6016-ECA9-9A7C0C11F684}"/>
                    </a:ext>
                  </a:extLst>
                </p:cNvPr>
                <p:cNvCxnSpPr>
                  <a:cxnSpLocks/>
                  <a:stCxn id="2164" idx="2"/>
                  <a:endCxn id="2171" idx="0"/>
                </p:cNvCxnSpPr>
                <p:nvPr/>
              </p:nvCxnSpPr>
              <p:spPr>
                <a:xfrm rot="16200000" flipH="1">
                  <a:off x="5686680" y="383818"/>
                  <a:ext cx="788958" cy="3759875"/>
                </a:xfrm>
                <a:prstGeom prst="bentConnector3">
                  <a:avLst>
                    <a:gd name="adj1" fmla="val 50000"/>
                  </a:avLst>
                </a:prstGeom>
                <a:noFill/>
                <a:ln w="19050" cap="flat" cmpd="sng">
                  <a:solidFill>
                    <a:schemeClr val="accent1"/>
                  </a:solidFill>
                  <a:prstDash val="dot"/>
                  <a:miter lim="8000"/>
                  <a:headEnd type="none" w="sm" len="sm"/>
                  <a:tailEnd type="none" w="sm" len="sm"/>
                </a:ln>
                <a:effectLst>
                  <a:outerShdw blurRad="200025" dist="19050" dir="5400000" algn="bl" rotWithShape="0">
                    <a:schemeClr val="accent1">
                      <a:alpha val="68000"/>
                    </a:schemeClr>
                  </a:outerShdw>
                </a:effectLst>
              </p:spPr>
            </p:cxnSp>
            <p:cxnSp>
              <p:nvCxnSpPr>
                <p:cNvPr id="2166" name="Google Shape;2210;p43">
                  <a:extLst>
                    <a:ext uri="{FF2B5EF4-FFF2-40B4-BE49-F238E27FC236}">
                      <a16:creationId xmlns:a16="http://schemas.microsoft.com/office/drawing/2014/main" id="{1E452492-0C77-EAD6-5D62-37B09AC514A0}"/>
                    </a:ext>
                  </a:extLst>
                </p:cNvPr>
                <p:cNvCxnSpPr>
                  <a:cxnSpLocks/>
                  <a:stCxn id="2172" idx="0"/>
                  <a:endCxn id="2164" idx="2"/>
                </p:cNvCxnSpPr>
                <p:nvPr/>
              </p:nvCxnSpPr>
              <p:spPr>
                <a:xfrm rot="16200000" flipV="1">
                  <a:off x="3829782" y="2240720"/>
                  <a:ext cx="742884" cy="1"/>
                </a:xfrm>
                <a:prstGeom prst="bentConnector3">
                  <a:avLst>
                    <a:gd name="adj1" fmla="val 50000"/>
                  </a:avLst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00025" dist="19050" dir="5400000" algn="bl" rotWithShape="0">
                    <a:schemeClr val="accent1">
                      <a:alpha val="67000"/>
                    </a:schemeClr>
                  </a:outerShdw>
                </a:effectLst>
              </p:spPr>
            </p:cxnSp>
            <p:cxnSp>
              <p:nvCxnSpPr>
                <p:cNvPr id="2169" name="Google Shape;2214;p43">
                  <a:extLst>
                    <a:ext uri="{FF2B5EF4-FFF2-40B4-BE49-F238E27FC236}">
                      <a16:creationId xmlns:a16="http://schemas.microsoft.com/office/drawing/2014/main" id="{582DB487-2896-E8D0-86AD-0A38EF81A999}"/>
                    </a:ext>
                  </a:extLst>
                </p:cNvPr>
                <p:cNvCxnSpPr>
                  <a:cxnSpLocks/>
                  <a:stCxn id="2171" idx="2"/>
                  <a:endCxn id="2163" idx="0"/>
                </p:cNvCxnSpPr>
                <p:nvPr/>
              </p:nvCxnSpPr>
              <p:spPr>
                <a:xfrm rot="5400000">
                  <a:off x="7526922" y="3503682"/>
                  <a:ext cx="868350" cy="17999"/>
                </a:xfrm>
                <a:prstGeom prst="bentConnector3">
                  <a:avLst>
                    <a:gd name="adj1" fmla="val 50000"/>
                  </a:avLst>
                </a:prstGeom>
                <a:noFill/>
                <a:ln w="19050" cap="flat" cmpd="sng">
                  <a:solidFill>
                    <a:schemeClr val="accent1"/>
                  </a:solidFill>
                  <a:prstDash val="dot"/>
                  <a:miter lim="8000"/>
                  <a:headEnd type="none" w="sm" len="sm"/>
                  <a:tailEnd type="none" w="sm" len="sm"/>
                </a:ln>
                <a:effectLst>
                  <a:outerShdw blurRad="200025" dist="19050" dir="5400000" algn="bl" rotWithShape="0">
                    <a:schemeClr val="accent1">
                      <a:alpha val="68000"/>
                    </a:schemeClr>
                  </a:outerShdw>
                </a:effectLst>
              </p:spPr>
            </p:cxnSp>
            <p:cxnSp>
              <p:nvCxnSpPr>
                <p:cNvPr id="2170" name="Google Shape;2216;p43">
                  <a:extLst>
                    <a:ext uri="{FF2B5EF4-FFF2-40B4-BE49-F238E27FC236}">
                      <a16:creationId xmlns:a16="http://schemas.microsoft.com/office/drawing/2014/main" id="{FB2E39BF-D019-4104-6666-F4C9D54CC00A}"/>
                    </a:ext>
                  </a:extLst>
                </p:cNvPr>
                <p:cNvCxnSpPr>
                  <a:cxnSpLocks/>
                  <a:stCxn id="2162" idx="0"/>
                  <a:endCxn id="2171" idx="2"/>
                </p:cNvCxnSpPr>
                <p:nvPr/>
              </p:nvCxnSpPr>
              <p:spPr>
                <a:xfrm rot="5400000" flipH="1" flipV="1">
                  <a:off x="6631185" y="2601523"/>
                  <a:ext cx="860998" cy="1798827"/>
                </a:xfrm>
                <a:prstGeom prst="bentConnector3">
                  <a:avLst>
                    <a:gd name="adj1" fmla="val 50000"/>
                  </a:avLst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00025" dist="19050" dir="5400000" algn="bl" rotWithShape="0">
                    <a:schemeClr val="accent1">
                      <a:alpha val="67000"/>
                    </a:schemeClr>
                  </a:outerShdw>
                </a:effectLst>
              </p:spPr>
            </p:cxnSp>
            <p:sp>
              <p:nvSpPr>
                <p:cNvPr id="2171" name="Google Shape;2209;p43">
                  <a:extLst>
                    <a:ext uri="{FF2B5EF4-FFF2-40B4-BE49-F238E27FC236}">
                      <a16:creationId xmlns:a16="http://schemas.microsoft.com/office/drawing/2014/main" id="{CDE88F0D-D36E-888E-FE93-0B7F4FF064C9}"/>
                    </a:ext>
                  </a:extLst>
                </p:cNvPr>
                <p:cNvSpPr/>
                <p:nvPr/>
              </p:nvSpPr>
              <p:spPr>
                <a:xfrm>
                  <a:off x="7245297" y="2658236"/>
                  <a:ext cx="1431600" cy="412200"/>
                </a:xfrm>
                <a:prstGeom prst="roundRect">
                  <a:avLst>
                    <a:gd name="adj" fmla="val 16667"/>
                  </a:avLst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71450" dist="19050" dir="5400000" algn="bl" rotWithShape="0">
                    <a:schemeClr val="accent1">
                      <a:alpha val="6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dirty="0">
                      <a:solidFill>
                        <a:schemeClr val="accent1"/>
                      </a:solidFill>
                      <a:latin typeface="DM Sans"/>
                      <a:ea typeface="DM Sans"/>
                      <a:cs typeface="DM Sans"/>
                      <a:sym typeface="DM Sans"/>
                    </a:rPr>
                    <a:t>ADM</a:t>
                  </a:r>
                  <a:endParaRPr dirty="0">
                    <a:solidFill>
                      <a:schemeClr val="accent1"/>
                    </a:solidFill>
                    <a:latin typeface="DM Sans"/>
                    <a:ea typeface="DM Sans"/>
                    <a:cs typeface="DM Sans"/>
                    <a:sym typeface="DM Sans"/>
                  </a:endParaRPr>
                </a:p>
              </p:txBody>
            </p:sp>
            <p:sp>
              <p:nvSpPr>
                <p:cNvPr id="2172" name="Google Shape;2211;p43">
                  <a:extLst>
                    <a:ext uri="{FF2B5EF4-FFF2-40B4-BE49-F238E27FC236}">
                      <a16:creationId xmlns:a16="http://schemas.microsoft.com/office/drawing/2014/main" id="{E0B48A5C-317F-A791-118A-0D2B9F6657D3}"/>
                    </a:ext>
                  </a:extLst>
                </p:cNvPr>
                <p:cNvSpPr/>
                <p:nvPr/>
              </p:nvSpPr>
              <p:spPr>
                <a:xfrm>
                  <a:off x="3485424" y="2612163"/>
                  <a:ext cx="1431599" cy="381352"/>
                </a:xfrm>
                <a:prstGeom prst="roundRect">
                  <a:avLst>
                    <a:gd name="adj" fmla="val 14382"/>
                  </a:avLst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171450" dist="19050" dir="5400000" algn="bl" rotWithShape="0">
                    <a:schemeClr val="accent1">
                      <a:alpha val="6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dirty="0">
                      <a:solidFill>
                        <a:schemeClr val="accent4"/>
                      </a:solidFill>
                      <a:latin typeface="DM Sans"/>
                      <a:ea typeface="DM Sans"/>
                      <a:cs typeface="DM Sans"/>
                      <a:sym typeface="DM Sans"/>
                    </a:rPr>
                    <a:t>Professor</a:t>
                  </a:r>
                  <a:endParaRPr dirty="0">
                    <a:solidFill>
                      <a:schemeClr val="accent4"/>
                    </a:solidFill>
                    <a:latin typeface="DM Sans"/>
                    <a:ea typeface="DM Sans"/>
                    <a:cs typeface="DM Sans"/>
                    <a:sym typeface="DM Sans"/>
                  </a:endParaRPr>
                </a:p>
              </p:txBody>
            </p:sp>
          </p:grpSp>
          <p:cxnSp>
            <p:nvCxnSpPr>
              <p:cNvPr id="2176" name="Google Shape;2210;p43">
                <a:extLst>
                  <a:ext uri="{FF2B5EF4-FFF2-40B4-BE49-F238E27FC236}">
                    <a16:creationId xmlns:a16="http://schemas.microsoft.com/office/drawing/2014/main" id="{A291E819-6970-7690-87EA-527EDE93D957}"/>
                  </a:ext>
                </a:extLst>
              </p:cNvPr>
              <p:cNvCxnSpPr>
                <a:cxnSpLocks/>
                <a:stCxn id="2160" idx="0"/>
              </p:cNvCxnSpPr>
              <p:nvPr/>
            </p:nvCxnSpPr>
            <p:spPr>
              <a:xfrm rot="5400000" flipH="1" flipV="1">
                <a:off x="884314" y="694731"/>
                <a:ext cx="323664" cy="3171867"/>
              </a:xfrm>
              <a:prstGeom prst="bentConnector2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blurRad="200025" dist="19050" dir="5400000" algn="bl" rotWithShape="0">
                  <a:schemeClr val="accent1">
                    <a:alpha val="67000"/>
                  </a:schemeClr>
                </a:outerShdw>
              </a:effectLst>
            </p:spPr>
          </p:cxnSp>
          <p:cxnSp>
            <p:nvCxnSpPr>
              <p:cNvPr id="2177" name="Google Shape;2216;p43">
                <a:extLst>
                  <a:ext uri="{FF2B5EF4-FFF2-40B4-BE49-F238E27FC236}">
                    <a16:creationId xmlns:a16="http://schemas.microsoft.com/office/drawing/2014/main" id="{645F5567-C0D6-1B42-7607-AC6EB0CE258F}"/>
                  </a:ext>
                </a:extLst>
              </p:cNvPr>
              <p:cNvCxnSpPr>
                <a:cxnSpLocks/>
                <a:stCxn id="2179" idx="0"/>
                <a:endCxn id="2171" idx="2"/>
              </p:cNvCxnSpPr>
              <p:nvPr/>
            </p:nvCxnSpPr>
            <p:spPr>
              <a:xfrm rot="16200000" flipV="1">
                <a:off x="5786815" y="2448491"/>
                <a:ext cx="746877" cy="1486275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blurRad="200025" dist="19050" dir="5400000" algn="bl" rotWithShape="0">
                  <a:schemeClr val="accent1">
                    <a:alpha val="67000"/>
                  </a:schemeClr>
                </a:outerShdw>
              </a:effectLst>
            </p:spPr>
          </p:cxnSp>
          <p:sp>
            <p:nvSpPr>
              <p:cNvPr id="2179" name="Google Shape;2187;p43">
                <a:extLst>
                  <a:ext uri="{FF2B5EF4-FFF2-40B4-BE49-F238E27FC236}">
                    <a16:creationId xmlns:a16="http://schemas.microsoft.com/office/drawing/2014/main" id="{0AE0C736-AC54-B1AA-CD10-8DC981BC8298}"/>
                  </a:ext>
                </a:extLst>
              </p:cNvPr>
              <p:cNvSpPr/>
              <p:nvPr/>
            </p:nvSpPr>
            <p:spPr>
              <a:xfrm>
                <a:off x="6316040" y="3565068"/>
                <a:ext cx="1174700" cy="354536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dist="19050" dir="5400000" algn="bl" rotWithShape="0">
                  <a:schemeClr val="accent1">
                    <a:alpha val="6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dirty="0">
                    <a:solidFill>
                      <a:schemeClr val="accent1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Excluir</a:t>
                </a:r>
                <a:endParaRPr dirty="0">
                  <a:solidFill>
                    <a:schemeClr val="accent1"/>
                  </a:solidFill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cxnSp>
          <p:nvCxnSpPr>
            <p:cNvPr id="2195" name="Google Shape;2210;p43">
              <a:extLst>
                <a:ext uri="{FF2B5EF4-FFF2-40B4-BE49-F238E27FC236}">
                  <a16:creationId xmlns:a16="http://schemas.microsoft.com/office/drawing/2014/main" id="{FB502CFB-8203-7FB5-CE34-950263D882DE}"/>
                </a:ext>
              </a:extLst>
            </p:cNvPr>
            <p:cNvCxnSpPr>
              <a:cxnSpLocks/>
              <a:stCxn id="2196" idx="0"/>
              <a:endCxn id="2172" idx="2"/>
            </p:cNvCxnSpPr>
            <p:nvPr/>
          </p:nvCxnSpPr>
          <p:spPr>
            <a:xfrm rot="16200000" flipV="1">
              <a:off x="3258464" y="3215326"/>
              <a:ext cx="326940" cy="476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</p:cxnSp>
        <p:sp>
          <p:nvSpPr>
            <p:cNvPr id="2196" name="Google Shape;2186;p43">
              <a:extLst>
                <a:ext uri="{FF2B5EF4-FFF2-40B4-BE49-F238E27FC236}">
                  <a16:creationId xmlns:a16="http://schemas.microsoft.com/office/drawing/2014/main" id="{F6986EED-7927-A4C3-68AA-1EA489FDCB0A}"/>
                </a:ext>
              </a:extLst>
            </p:cNvPr>
            <p:cNvSpPr/>
            <p:nvPr/>
          </p:nvSpPr>
          <p:spPr>
            <a:xfrm>
              <a:off x="2657528" y="3379034"/>
              <a:ext cx="1529287" cy="32434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171450" dist="19050" dir="5400000" algn="bl" rotWithShape="0">
                <a:schemeClr val="accent1">
                  <a:alpha val="6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solidFill>
                    <a:schemeClr val="accent4"/>
                  </a:solidFill>
                  <a:latin typeface="DM Sans"/>
                  <a:ea typeface="DM Sans"/>
                  <a:cs typeface="DM Sans"/>
                  <a:sym typeface="DM Sans"/>
                </a:rPr>
                <a:t>Disponibilidade</a:t>
              </a:r>
              <a:endParaRPr dirty="0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207" name="Google Shape;2186;p43">
              <a:extLst>
                <a:ext uri="{FF2B5EF4-FFF2-40B4-BE49-F238E27FC236}">
                  <a16:creationId xmlns:a16="http://schemas.microsoft.com/office/drawing/2014/main" id="{3866E893-32B4-387B-DE77-CCC7CBD71136}"/>
                </a:ext>
              </a:extLst>
            </p:cNvPr>
            <p:cNvSpPr/>
            <p:nvPr/>
          </p:nvSpPr>
          <p:spPr>
            <a:xfrm>
              <a:off x="159753" y="3298436"/>
              <a:ext cx="1583190" cy="32434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171450" dist="19050" dir="5400000" algn="bl" rotWithShape="0">
                <a:schemeClr val="accent1">
                  <a:alpha val="6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solidFill>
                    <a:schemeClr val="accent4"/>
                  </a:solidFill>
                  <a:latin typeface="DM Sans"/>
                  <a:ea typeface="DM Sans"/>
                  <a:cs typeface="DM Sans"/>
                  <a:sym typeface="DM Sans"/>
                </a:rPr>
                <a:t>Visualizar Grade</a:t>
              </a:r>
              <a:endParaRPr dirty="0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cxnSp>
          <p:nvCxnSpPr>
            <p:cNvPr id="2208" name="Google Shape;2210;p43">
              <a:extLst>
                <a:ext uri="{FF2B5EF4-FFF2-40B4-BE49-F238E27FC236}">
                  <a16:creationId xmlns:a16="http://schemas.microsoft.com/office/drawing/2014/main" id="{D136C65B-2CFA-C233-EA29-C38DA29538A4}"/>
                </a:ext>
              </a:extLst>
            </p:cNvPr>
            <p:cNvCxnSpPr>
              <a:cxnSpLocks/>
              <a:stCxn id="2207" idx="0"/>
              <a:endCxn id="2160" idx="2"/>
            </p:cNvCxnSpPr>
            <p:nvPr/>
          </p:nvCxnSpPr>
          <p:spPr>
            <a:xfrm rot="5400000" flipH="1" flipV="1">
              <a:off x="849246" y="3195370"/>
              <a:ext cx="205169" cy="965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7"/>
          <p:cNvSpPr/>
          <p:nvPr/>
        </p:nvSpPr>
        <p:spPr>
          <a:xfrm>
            <a:off x="3402389" y="3213707"/>
            <a:ext cx="2316000" cy="1514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7"/>
          <p:cNvSpPr/>
          <p:nvPr/>
        </p:nvSpPr>
        <p:spPr>
          <a:xfrm>
            <a:off x="5969529" y="1371825"/>
            <a:ext cx="2746105" cy="1514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7"/>
          <p:cNvSpPr/>
          <p:nvPr/>
        </p:nvSpPr>
        <p:spPr>
          <a:xfrm>
            <a:off x="547141" y="1363900"/>
            <a:ext cx="2746105" cy="1514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 txBox="1">
            <a:spLocks noGrp="1"/>
          </p:cNvSpPr>
          <p:nvPr>
            <p:ph type="title"/>
          </p:nvPr>
        </p:nvSpPr>
        <p:spPr>
          <a:xfrm>
            <a:off x="1166433" y="1584485"/>
            <a:ext cx="2199115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DISPONIBILIZAÇÃO</a:t>
            </a:r>
            <a:endParaRPr dirty="0"/>
          </a:p>
        </p:txBody>
      </p:sp>
      <p:sp>
        <p:nvSpPr>
          <p:cNvPr id="422" name="Google Shape;422;p37"/>
          <p:cNvSpPr txBox="1">
            <a:spLocks noGrp="1"/>
          </p:cNvSpPr>
          <p:nvPr>
            <p:ph type="subTitle" idx="1"/>
          </p:nvPr>
        </p:nvSpPr>
        <p:spPr>
          <a:xfrm>
            <a:off x="1205670" y="1973278"/>
            <a:ext cx="1942263" cy="6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Para acesso ao professor e ao aluno.</a:t>
            </a:r>
            <a:endParaRPr dirty="0"/>
          </a:p>
        </p:txBody>
      </p:sp>
      <p:sp>
        <p:nvSpPr>
          <p:cNvPr id="423" name="Google Shape;423;p37"/>
          <p:cNvSpPr/>
          <p:nvPr/>
        </p:nvSpPr>
        <p:spPr>
          <a:xfrm>
            <a:off x="653029" y="1562621"/>
            <a:ext cx="422229" cy="441217"/>
          </a:xfrm>
          <a:custGeom>
            <a:avLst/>
            <a:gdLst/>
            <a:ahLst/>
            <a:cxnLst/>
            <a:rect l="l" t="t" r="r" b="b"/>
            <a:pathLst>
              <a:path w="10485" h="10486" extrusionOk="0">
                <a:moveTo>
                  <a:pt x="6171" y="3087"/>
                </a:moveTo>
                <a:lnTo>
                  <a:pt x="6171" y="3688"/>
                </a:lnTo>
                <a:lnTo>
                  <a:pt x="6771" y="3688"/>
                </a:lnTo>
                <a:lnTo>
                  <a:pt x="6771" y="4315"/>
                </a:lnTo>
                <a:lnTo>
                  <a:pt x="7399" y="4315"/>
                </a:lnTo>
                <a:lnTo>
                  <a:pt x="7399" y="4943"/>
                </a:lnTo>
                <a:lnTo>
                  <a:pt x="6771" y="4943"/>
                </a:lnTo>
                <a:lnTo>
                  <a:pt x="6771" y="5572"/>
                </a:lnTo>
                <a:lnTo>
                  <a:pt x="7399" y="5572"/>
                </a:lnTo>
                <a:lnTo>
                  <a:pt x="7399" y="6171"/>
                </a:lnTo>
                <a:lnTo>
                  <a:pt x="6771" y="6171"/>
                </a:lnTo>
                <a:lnTo>
                  <a:pt x="6771" y="6800"/>
                </a:lnTo>
                <a:lnTo>
                  <a:pt x="6171" y="6800"/>
                </a:lnTo>
                <a:lnTo>
                  <a:pt x="6171" y="7401"/>
                </a:lnTo>
                <a:lnTo>
                  <a:pt x="5542" y="7401"/>
                </a:lnTo>
                <a:lnTo>
                  <a:pt x="5542" y="6800"/>
                </a:lnTo>
                <a:lnTo>
                  <a:pt x="4942" y="6800"/>
                </a:lnTo>
                <a:lnTo>
                  <a:pt x="4942" y="7401"/>
                </a:lnTo>
                <a:lnTo>
                  <a:pt x="4313" y="7401"/>
                </a:lnTo>
                <a:lnTo>
                  <a:pt x="4313" y="6800"/>
                </a:lnTo>
                <a:lnTo>
                  <a:pt x="3712" y="6800"/>
                </a:lnTo>
                <a:lnTo>
                  <a:pt x="3712" y="6171"/>
                </a:lnTo>
                <a:lnTo>
                  <a:pt x="3085" y="6171"/>
                </a:lnTo>
                <a:lnTo>
                  <a:pt x="3085" y="5544"/>
                </a:lnTo>
                <a:lnTo>
                  <a:pt x="3712" y="5544"/>
                </a:lnTo>
                <a:lnTo>
                  <a:pt x="3712" y="4916"/>
                </a:lnTo>
                <a:lnTo>
                  <a:pt x="3085" y="4916"/>
                </a:lnTo>
                <a:lnTo>
                  <a:pt x="3085" y="4315"/>
                </a:lnTo>
                <a:lnTo>
                  <a:pt x="3712" y="4315"/>
                </a:lnTo>
                <a:lnTo>
                  <a:pt x="3712" y="3688"/>
                </a:lnTo>
                <a:lnTo>
                  <a:pt x="4313" y="3688"/>
                </a:lnTo>
                <a:lnTo>
                  <a:pt x="4313" y="3087"/>
                </a:lnTo>
                <a:lnTo>
                  <a:pt x="4942" y="3087"/>
                </a:lnTo>
                <a:lnTo>
                  <a:pt x="4942" y="3688"/>
                </a:lnTo>
                <a:lnTo>
                  <a:pt x="5542" y="3688"/>
                </a:lnTo>
                <a:lnTo>
                  <a:pt x="5542" y="3087"/>
                </a:lnTo>
                <a:close/>
                <a:moveTo>
                  <a:pt x="1850" y="1"/>
                </a:moveTo>
                <a:cubicBezTo>
                  <a:pt x="1340" y="1"/>
                  <a:pt x="925" y="416"/>
                  <a:pt x="925" y="926"/>
                </a:cubicBezTo>
                <a:cubicBezTo>
                  <a:pt x="925" y="1461"/>
                  <a:pt x="1366" y="1852"/>
                  <a:pt x="1851" y="1852"/>
                </a:cubicBezTo>
                <a:cubicBezTo>
                  <a:pt x="1983" y="1852"/>
                  <a:pt x="2118" y="1823"/>
                  <a:pt x="2249" y="1760"/>
                </a:cubicBezTo>
                <a:lnTo>
                  <a:pt x="2883" y="2395"/>
                </a:lnTo>
                <a:cubicBezTo>
                  <a:pt x="1293" y="3713"/>
                  <a:pt x="1089" y="6063"/>
                  <a:pt x="2419" y="7631"/>
                </a:cubicBezTo>
                <a:cubicBezTo>
                  <a:pt x="2164" y="7886"/>
                  <a:pt x="1831" y="8219"/>
                  <a:pt x="1592" y="8457"/>
                </a:cubicBezTo>
                <a:cubicBezTo>
                  <a:pt x="1427" y="8367"/>
                  <a:pt x="1253" y="8326"/>
                  <a:pt x="1083" y="8326"/>
                </a:cubicBezTo>
                <a:cubicBezTo>
                  <a:pt x="519" y="8326"/>
                  <a:pt x="0" y="8777"/>
                  <a:pt x="0" y="9406"/>
                </a:cubicBezTo>
                <a:cubicBezTo>
                  <a:pt x="0" y="10002"/>
                  <a:pt x="484" y="10485"/>
                  <a:pt x="1079" y="10485"/>
                </a:cubicBezTo>
                <a:cubicBezTo>
                  <a:pt x="1897" y="10485"/>
                  <a:pt x="2416" y="9606"/>
                  <a:pt x="2029" y="8893"/>
                </a:cubicBezTo>
                <a:lnTo>
                  <a:pt x="2854" y="8067"/>
                </a:lnTo>
                <a:cubicBezTo>
                  <a:pt x="3549" y="8656"/>
                  <a:pt x="4396" y="8944"/>
                  <a:pt x="5239" y="8944"/>
                </a:cubicBezTo>
                <a:cubicBezTo>
                  <a:pt x="5881" y="8944"/>
                  <a:pt x="6520" y="8777"/>
                  <a:pt x="7087" y="8449"/>
                </a:cubicBezTo>
                <a:lnTo>
                  <a:pt x="7799" y="9162"/>
                </a:lnTo>
                <a:cubicBezTo>
                  <a:pt x="7506" y="9773"/>
                  <a:pt x="7954" y="10485"/>
                  <a:pt x="8633" y="10485"/>
                </a:cubicBezTo>
                <a:cubicBezTo>
                  <a:pt x="9143" y="10485"/>
                  <a:pt x="9560" y="10070"/>
                  <a:pt x="9560" y="9560"/>
                </a:cubicBezTo>
                <a:cubicBezTo>
                  <a:pt x="9560" y="9026"/>
                  <a:pt x="9118" y="8635"/>
                  <a:pt x="8632" y="8635"/>
                </a:cubicBezTo>
                <a:cubicBezTo>
                  <a:pt x="8500" y="8635"/>
                  <a:pt x="8365" y="8663"/>
                  <a:pt x="8235" y="8726"/>
                </a:cubicBezTo>
                <a:lnTo>
                  <a:pt x="7601" y="8092"/>
                </a:lnTo>
                <a:cubicBezTo>
                  <a:pt x="9191" y="6773"/>
                  <a:pt x="9395" y="4424"/>
                  <a:pt x="8067" y="2855"/>
                </a:cubicBezTo>
                <a:cubicBezTo>
                  <a:pt x="8861" y="2061"/>
                  <a:pt x="8150" y="2771"/>
                  <a:pt x="8892" y="2029"/>
                </a:cubicBezTo>
                <a:cubicBezTo>
                  <a:pt x="9057" y="2119"/>
                  <a:pt x="9232" y="2160"/>
                  <a:pt x="9402" y="2160"/>
                </a:cubicBezTo>
                <a:cubicBezTo>
                  <a:pt x="9966" y="2160"/>
                  <a:pt x="10485" y="1710"/>
                  <a:pt x="10485" y="1081"/>
                </a:cubicBezTo>
                <a:cubicBezTo>
                  <a:pt x="10485" y="486"/>
                  <a:pt x="10000" y="1"/>
                  <a:pt x="9405" y="1"/>
                </a:cubicBezTo>
                <a:cubicBezTo>
                  <a:pt x="8587" y="1"/>
                  <a:pt x="8068" y="880"/>
                  <a:pt x="8456" y="1594"/>
                </a:cubicBezTo>
                <a:cubicBezTo>
                  <a:pt x="7722" y="2328"/>
                  <a:pt x="8422" y="1626"/>
                  <a:pt x="7630" y="2419"/>
                </a:cubicBezTo>
                <a:cubicBezTo>
                  <a:pt x="6935" y="1831"/>
                  <a:pt x="6087" y="1543"/>
                  <a:pt x="5243" y="1543"/>
                </a:cubicBezTo>
                <a:cubicBezTo>
                  <a:pt x="4602" y="1543"/>
                  <a:pt x="3964" y="1709"/>
                  <a:pt x="3397" y="2037"/>
                </a:cubicBezTo>
                <a:lnTo>
                  <a:pt x="2685" y="1324"/>
                </a:lnTo>
                <a:cubicBezTo>
                  <a:pt x="2978" y="715"/>
                  <a:pt x="2530" y="1"/>
                  <a:pt x="18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4" name="Google Shape;424;p37"/>
          <p:cNvGrpSpPr/>
          <p:nvPr/>
        </p:nvGrpSpPr>
        <p:grpSpPr>
          <a:xfrm rot="-5400000">
            <a:off x="681702" y="-823119"/>
            <a:ext cx="1182802" cy="2546215"/>
            <a:chOff x="7350442" y="2608992"/>
            <a:chExt cx="777239" cy="1673160"/>
          </a:xfrm>
        </p:grpSpPr>
        <p:sp>
          <p:nvSpPr>
            <p:cNvPr id="425" name="Google Shape;425;p37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3" name="Google Shape;433;p37"/>
          <p:cNvGrpSpPr/>
          <p:nvPr/>
        </p:nvGrpSpPr>
        <p:grpSpPr>
          <a:xfrm rot="5400000" flipH="1">
            <a:off x="7363145" y="-827538"/>
            <a:ext cx="1182802" cy="2555083"/>
            <a:chOff x="7350442" y="2608992"/>
            <a:chExt cx="777239" cy="1673160"/>
          </a:xfrm>
        </p:grpSpPr>
        <p:sp>
          <p:nvSpPr>
            <p:cNvPr id="434" name="Google Shape;434;p37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2" name="Google Shape;442;p37"/>
          <p:cNvSpPr txBox="1">
            <a:spLocks noGrp="1"/>
          </p:cNvSpPr>
          <p:nvPr>
            <p:ph type="title" idx="8"/>
          </p:nvPr>
        </p:nvSpPr>
        <p:spPr>
          <a:xfrm>
            <a:off x="6927550" y="1575904"/>
            <a:ext cx="1423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PREENCHER</a:t>
            </a:r>
            <a:endParaRPr dirty="0"/>
          </a:p>
        </p:txBody>
      </p:sp>
      <p:sp>
        <p:nvSpPr>
          <p:cNvPr id="443" name="Google Shape;443;p37"/>
          <p:cNvSpPr txBox="1">
            <a:spLocks noGrp="1"/>
          </p:cNvSpPr>
          <p:nvPr>
            <p:ph type="title" idx="4"/>
          </p:nvPr>
        </p:nvSpPr>
        <p:spPr>
          <a:xfrm>
            <a:off x="1249373" y="3311780"/>
            <a:ext cx="1556913" cy="3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CALENDÁRIO</a:t>
            </a:r>
            <a:endParaRPr dirty="0"/>
          </a:p>
        </p:txBody>
      </p:sp>
      <p:sp>
        <p:nvSpPr>
          <p:cNvPr id="444" name="Google Shape;444;p37"/>
          <p:cNvSpPr txBox="1">
            <a:spLocks noGrp="1"/>
          </p:cNvSpPr>
          <p:nvPr>
            <p:ph type="subTitle" idx="5"/>
          </p:nvPr>
        </p:nvSpPr>
        <p:spPr>
          <a:xfrm>
            <a:off x="1202536" y="3745060"/>
            <a:ext cx="1770307" cy="6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Disparar quais dias com inteligência artificial.</a:t>
            </a:r>
            <a:endParaRPr dirty="0"/>
          </a:p>
        </p:txBody>
      </p:sp>
      <p:sp>
        <p:nvSpPr>
          <p:cNvPr id="445" name="Google Shape;445;p37"/>
          <p:cNvSpPr txBox="1">
            <a:spLocks noGrp="1"/>
          </p:cNvSpPr>
          <p:nvPr>
            <p:ph type="title" idx="6"/>
          </p:nvPr>
        </p:nvSpPr>
        <p:spPr>
          <a:xfrm>
            <a:off x="3654702" y="3321105"/>
            <a:ext cx="1943124" cy="3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POSSIBILIDADE</a:t>
            </a:r>
            <a:endParaRPr dirty="0"/>
          </a:p>
        </p:txBody>
      </p:sp>
      <p:sp>
        <p:nvSpPr>
          <p:cNvPr id="446" name="Google Shape;446;p37"/>
          <p:cNvSpPr txBox="1">
            <a:spLocks noGrp="1"/>
          </p:cNvSpPr>
          <p:nvPr>
            <p:ph type="subTitle" idx="9"/>
          </p:nvPr>
        </p:nvSpPr>
        <p:spPr>
          <a:xfrm>
            <a:off x="6965463" y="1992487"/>
            <a:ext cx="1423675" cy="6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Dias letivos de professores</a:t>
            </a:r>
            <a:endParaRPr dirty="0"/>
          </a:p>
        </p:txBody>
      </p:sp>
      <p:sp>
        <p:nvSpPr>
          <p:cNvPr id="447" name="Google Shape;447;p37"/>
          <p:cNvSpPr txBox="1">
            <a:spLocks noGrp="1"/>
          </p:cNvSpPr>
          <p:nvPr>
            <p:ph type="title" idx="13"/>
          </p:nvPr>
        </p:nvSpPr>
        <p:spPr>
          <a:xfrm>
            <a:off x="6666392" y="3318744"/>
            <a:ext cx="1457593" cy="3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LINGUAGEM</a:t>
            </a:r>
            <a:endParaRPr dirty="0"/>
          </a:p>
        </p:txBody>
      </p:sp>
      <p:sp>
        <p:nvSpPr>
          <p:cNvPr id="448" name="Google Shape;448;p37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 </a:t>
            </a:r>
            <a:r>
              <a:rPr lang="en" dirty="0">
                <a:solidFill>
                  <a:schemeClr val="accent1"/>
                </a:solidFill>
              </a:rPr>
              <a:t>PROPOSTA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49" name="Google Shape;449;p37"/>
          <p:cNvSpPr txBox="1">
            <a:spLocks noGrp="1"/>
          </p:cNvSpPr>
          <p:nvPr>
            <p:ph type="title" idx="2"/>
          </p:nvPr>
        </p:nvSpPr>
        <p:spPr>
          <a:xfrm>
            <a:off x="4249514" y="1580418"/>
            <a:ext cx="1322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ALOCAÇÃO</a:t>
            </a:r>
            <a:endParaRPr dirty="0"/>
          </a:p>
        </p:txBody>
      </p:sp>
      <p:sp>
        <p:nvSpPr>
          <p:cNvPr id="450" name="Google Shape;450;p37"/>
          <p:cNvSpPr txBox="1">
            <a:spLocks noGrp="1"/>
          </p:cNvSpPr>
          <p:nvPr>
            <p:ph type="subTitle" idx="3"/>
          </p:nvPr>
        </p:nvSpPr>
        <p:spPr>
          <a:xfrm>
            <a:off x="4134110" y="2000418"/>
            <a:ext cx="1782632" cy="6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Por classificação de matérias</a:t>
            </a:r>
            <a:endParaRPr dirty="0"/>
          </a:p>
        </p:txBody>
      </p:sp>
      <p:sp>
        <p:nvSpPr>
          <p:cNvPr id="451" name="Google Shape;451;p37"/>
          <p:cNvSpPr txBox="1">
            <a:spLocks noGrp="1"/>
          </p:cNvSpPr>
          <p:nvPr>
            <p:ph type="subTitle" idx="7"/>
          </p:nvPr>
        </p:nvSpPr>
        <p:spPr>
          <a:xfrm>
            <a:off x="3654702" y="3754312"/>
            <a:ext cx="2063687" cy="6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Gerará receita e manutenção da venda particular de licenças </a:t>
            </a:r>
            <a:endParaRPr dirty="0"/>
          </a:p>
        </p:txBody>
      </p:sp>
      <p:sp>
        <p:nvSpPr>
          <p:cNvPr id="452" name="Google Shape;452;p37"/>
          <p:cNvSpPr txBox="1">
            <a:spLocks noGrp="1"/>
          </p:cNvSpPr>
          <p:nvPr>
            <p:ph type="subTitle" idx="14"/>
          </p:nvPr>
        </p:nvSpPr>
        <p:spPr>
          <a:xfrm>
            <a:off x="6666392" y="3774968"/>
            <a:ext cx="1684958" cy="6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Disponível em celulares, tablets e computadores.</a:t>
            </a:r>
            <a:endParaRPr dirty="0"/>
          </a:p>
        </p:txBody>
      </p:sp>
      <p:sp>
        <p:nvSpPr>
          <p:cNvPr id="453" name="Google Shape;453;p37"/>
          <p:cNvSpPr/>
          <p:nvPr/>
        </p:nvSpPr>
        <p:spPr>
          <a:xfrm>
            <a:off x="827299" y="1730190"/>
            <a:ext cx="81398" cy="81354"/>
          </a:xfrm>
          <a:custGeom>
            <a:avLst/>
            <a:gdLst/>
            <a:ahLst/>
            <a:cxnLst/>
            <a:rect l="l" t="t" r="r" b="b"/>
            <a:pathLst>
              <a:path w="1858" h="1857" extrusionOk="0">
                <a:moveTo>
                  <a:pt x="1229" y="628"/>
                </a:moveTo>
                <a:lnTo>
                  <a:pt x="1229" y="1255"/>
                </a:lnTo>
                <a:lnTo>
                  <a:pt x="601" y="1255"/>
                </a:lnTo>
                <a:lnTo>
                  <a:pt x="601" y="628"/>
                </a:lnTo>
                <a:close/>
                <a:moveTo>
                  <a:pt x="0" y="0"/>
                </a:moveTo>
                <a:lnTo>
                  <a:pt x="0" y="1856"/>
                </a:lnTo>
                <a:lnTo>
                  <a:pt x="1858" y="1856"/>
                </a:lnTo>
                <a:lnTo>
                  <a:pt x="185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37"/>
          <p:cNvGrpSpPr/>
          <p:nvPr/>
        </p:nvGrpSpPr>
        <p:grpSpPr>
          <a:xfrm>
            <a:off x="3654702" y="1599222"/>
            <a:ext cx="337060" cy="477866"/>
            <a:chOff x="5663302" y="1522010"/>
            <a:chExt cx="260057" cy="368667"/>
          </a:xfrm>
        </p:grpSpPr>
        <p:sp>
          <p:nvSpPr>
            <p:cNvPr id="455" name="Google Shape;455;p37"/>
            <p:cNvSpPr/>
            <p:nvPr/>
          </p:nvSpPr>
          <p:spPr>
            <a:xfrm>
              <a:off x="5728484" y="1760141"/>
              <a:ext cx="194802" cy="130536"/>
            </a:xfrm>
            <a:custGeom>
              <a:avLst/>
              <a:gdLst/>
              <a:ahLst/>
              <a:cxnLst/>
              <a:rect l="l" t="t" r="r" b="b"/>
              <a:pathLst>
                <a:path w="5544" h="3715" extrusionOk="0">
                  <a:moveTo>
                    <a:pt x="1" y="1"/>
                  </a:moveTo>
                  <a:lnTo>
                    <a:pt x="1" y="2570"/>
                  </a:lnTo>
                  <a:lnTo>
                    <a:pt x="759" y="3714"/>
                  </a:lnTo>
                  <a:lnTo>
                    <a:pt x="1858" y="3714"/>
                  </a:lnTo>
                  <a:lnTo>
                    <a:pt x="1858" y="2608"/>
                  </a:lnTo>
                  <a:lnTo>
                    <a:pt x="1229" y="1990"/>
                  </a:lnTo>
                  <a:lnTo>
                    <a:pt x="1229" y="628"/>
                  </a:lnTo>
                  <a:lnTo>
                    <a:pt x="1830" y="628"/>
                  </a:lnTo>
                  <a:lnTo>
                    <a:pt x="1830" y="1735"/>
                  </a:lnTo>
                  <a:lnTo>
                    <a:pt x="2458" y="2352"/>
                  </a:lnTo>
                  <a:lnTo>
                    <a:pt x="2458" y="3714"/>
                  </a:lnTo>
                  <a:lnTo>
                    <a:pt x="3087" y="3714"/>
                  </a:lnTo>
                  <a:lnTo>
                    <a:pt x="3087" y="2353"/>
                  </a:lnTo>
                  <a:lnTo>
                    <a:pt x="3714" y="1736"/>
                  </a:lnTo>
                  <a:lnTo>
                    <a:pt x="3714" y="628"/>
                  </a:lnTo>
                  <a:lnTo>
                    <a:pt x="4315" y="628"/>
                  </a:lnTo>
                  <a:lnTo>
                    <a:pt x="4315" y="1990"/>
                  </a:lnTo>
                  <a:lnTo>
                    <a:pt x="3714" y="2608"/>
                  </a:lnTo>
                  <a:lnTo>
                    <a:pt x="3714" y="3714"/>
                  </a:lnTo>
                  <a:lnTo>
                    <a:pt x="4785" y="3714"/>
                  </a:lnTo>
                  <a:lnTo>
                    <a:pt x="5544" y="2570"/>
                  </a:lnTo>
                  <a:lnTo>
                    <a:pt x="55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5728484" y="1554618"/>
              <a:ext cx="32643" cy="79797"/>
            </a:xfrm>
            <a:custGeom>
              <a:avLst/>
              <a:gdLst/>
              <a:ahLst/>
              <a:cxnLst/>
              <a:rect l="l" t="t" r="r" b="b"/>
              <a:pathLst>
                <a:path w="929" h="2271" extrusionOk="0">
                  <a:moveTo>
                    <a:pt x="464" y="0"/>
                  </a:moveTo>
                  <a:cubicBezTo>
                    <a:pt x="208" y="0"/>
                    <a:pt x="1" y="208"/>
                    <a:pt x="1" y="463"/>
                  </a:cubicBezTo>
                  <a:lnTo>
                    <a:pt x="1" y="2270"/>
                  </a:lnTo>
                  <a:cubicBezTo>
                    <a:pt x="149" y="2200"/>
                    <a:pt x="308" y="2166"/>
                    <a:pt x="464" y="2166"/>
                  </a:cubicBezTo>
                  <a:cubicBezTo>
                    <a:pt x="625" y="2166"/>
                    <a:pt x="784" y="2202"/>
                    <a:pt x="929" y="2270"/>
                  </a:cubicBezTo>
                  <a:lnTo>
                    <a:pt x="929" y="472"/>
                  </a:lnTo>
                  <a:cubicBezTo>
                    <a:pt x="929" y="252"/>
                    <a:pt x="752" y="36"/>
                    <a:pt x="533" y="5"/>
                  </a:cubicBezTo>
                  <a:cubicBezTo>
                    <a:pt x="510" y="2"/>
                    <a:pt x="487" y="0"/>
                    <a:pt x="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5782210" y="1522010"/>
              <a:ext cx="32643" cy="112440"/>
            </a:xfrm>
            <a:custGeom>
              <a:avLst/>
              <a:gdLst/>
              <a:ahLst/>
              <a:cxnLst/>
              <a:rect l="l" t="t" r="r" b="b"/>
              <a:pathLst>
                <a:path w="929" h="3200" extrusionOk="0">
                  <a:moveTo>
                    <a:pt x="466" y="0"/>
                  </a:moveTo>
                  <a:cubicBezTo>
                    <a:pt x="209" y="0"/>
                    <a:pt x="1" y="209"/>
                    <a:pt x="1" y="465"/>
                  </a:cubicBezTo>
                  <a:lnTo>
                    <a:pt x="1" y="3200"/>
                  </a:lnTo>
                  <a:cubicBezTo>
                    <a:pt x="148" y="3130"/>
                    <a:pt x="307" y="3095"/>
                    <a:pt x="465" y="3095"/>
                  </a:cubicBezTo>
                  <a:cubicBezTo>
                    <a:pt x="624" y="3095"/>
                    <a:pt x="782" y="3130"/>
                    <a:pt x="929" y="3200"/>
                  </a:cubicBezTo>
                  <a:lnTo>
                    <a:pt x="929" y="474"/>
                  </a:lnTo>
                  <a:cubicBezTo>
                    <a:pt x="929" y="254"/>
                    <a:pt x="752" y="36"/>
                    <a:pt x="533" y="5"/>
                  </a:cubicBezTo>
                  <a:cubicBezTo>
                    <a:pt x="510" y="2"/>
                    <a:pt x="488" y="0"/>
                    <a:pt x="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5836920" y="1543726"/>
              <a:ext cx="32643" cy="90725"/>
            </a:xfrm>
            <a:custGeom>
              <a:avLst/>
              <a:gdLst/>
              <a:ahLst/>
              <a:cxnLst/>
              <a:rect l="l" t="t" r="r" b="b"/>
              <a:pathLst>
                <a:path w="929" h="2582" extrusionOk="0">
                  <a:moveTo>
                    <a:pt x="464" y="1"/>
                  </a:moveTo>
                  <a:cubicBezTo>
                    <a:pt x="208" y="1"/>
                    <a:pt x="1" y="209"/>
                    <a:pt x="1" y="465"/>
                  </a:cubicBezTo>
                  <a:lnTo>
                    <a:pt x="1" y="2582"/>
                  </a:lnTo>
                  <a:cubicBezTo>
                    <a:pt x="147" y="2512"/>
                    <a:pt x="306" y="2477"/>
                    <a:pt x="465" y="2477"/>
                  </a:cubicBezTo>
                  <a:cubicBezTo>
                    <a:pt x="624" y="2477"/>
                    <a:pt x="782" y="2512"/>
                    <a:pt x="929" y="2582"/>
                  </a:cubicBezTo>
                  <a:lnTo>
                    <a:pt x="929" y="474"/>
                  </a:lnTo>
                  <a:cubicBezTo>
                    <a:pt x="929" y="253"/>
                    <a:pt x="752" y="37"/>
                    <a:pt x="533" y="6"/>
                  </a:cubicBezTo>
                  <a:cubicBezTo>
                    <a:pt x="510" y="2"/>
                    <a:pt x="487" y="1"/>
                    <a:pt x="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5890646" y="1565441"/>
              <a:ext cx="32643" cy="68975"/>
            </a:xfrm>
            <a:custGeom>
              <a:avLst/>
              <a:gdLst/>
              <a:ahLst/>
              <a:cxnLst/>
              <a:rect l="l" t="t" r="r" b="b"/>
              <a:pathLst>
                <a:path w="929" h="1963" extrusionOk="0">
                  <a:moveTo>
                    <a:pt x="465" y="1"/>
                  </a:moveTo>
                  <a:cubicBezTo>
                    <a:pt x="209" y="1"/>
                    <a:pt x="1" y="209"/>
                    <a:pt x="1" y="465"/>
                  </a:cubicBezTo>
                  <a:lnTo>
                    <a:pt x="1" y="1962"/>
                  </a:lnTo>
                  <a:cubicBezTo>
                    <a:pt x="148" y="1891"/>
                    <a:pt x="306" y="1857"/>
                    <a:pt x="463" y="1857"/>
                  </a:cubicBezTo>
                  <a:cubicBezTo>
                    <a:pt x="624" y="1857"/>
                    <a:pt x="784" y="1893"/>
                    <a:pt x="929" y="1962"/>
                  </a:cubicBezTo>
                  <a:lnTo>
                    <a:pt x="929" y="465"/>
                  </a:lnTo>
                  <a:cubicBezTo>
                    <a:pt x="929" y="209"/>
                    <a:pt x="720" y="1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5728308" y="1652232"/>
              <a:ext cx="32537" cy="32537"/>
            </a:xfrm>
            <a:custGeom>
              <a:avLst/>
              <a:gdLst/>
              <a:ahLst/>
              <a:cxnLst/>
              <a:rect l="l" t="t" r="r" b="b"/>
              <a:pathLst>
                <a:path w="926" h="926" extrusionOk="0">
                  <a:moveTo>
                    <a:pt x="463" y="1"/>
                  </a:moveTo>
                  <a:cubicBezTo>
                    <a:pt x="207" y="1"/>
                    <a:pt x="0" y="207"/>
                    <a:pt x="0" y="463"/>
                  </a:cubicBezTo>
                  <a:cubicBezTo>
                    <a:pt x="0" y="719"/>
                    <a:pt x="207" y="926"/>
                    <a:pt x="463" y="926"/>
                  </a:cubicBezTo>
                  <a:cubicBezTo>
                    <a:pt x="718" y="926"/>
                    <a:pt x="925" y="719"/>
                    <a:pt x="925" y="463"/>
                  </a:cubicBezTo>
                  <a:cubicBezTo>
                    <a:pt x="925" y="207"/>
                    <a:pt x="717" y="1"/>
                    <a:pt x="4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5782491" y="1652232"/>
              <a:ext cx="32537" cy="32537"/>
            </a:xfrm>
            <a:custGeom>
              <a:avLst/>
              <a:gdLst/>
              <a:ahLst/>
              <a:cxnLst/>
              <a:rect l="l" t="t" r="r" b="b"/>
              <a:pathLst>
                <a:path w="926" h="926" extrusionOk="0">
                  <a:moveTo>
                    <a:pt x="463" y="1"/>
                  </a:moveTo>
                  <a:cubicBezTo>
                    <a:pt x="207" y="1"/>
                    <a:pt x="0" y="207"/>
                    <a:pt x="0" y="463"/>
                  </a:cubicBezTo>
                  <a:cubicBezTo>
                    <a:pt x="0" y="719"/>
                    <a:pt x="207" y="926"/>
                    <a:pt x="463" y="926"/>
                  </a:cubicBezTo>
                  <a:cubicBezTo>
                    <a:pt x="717" y="926"/>
                    <a:pt x="925" y="719"/>
                    <a:pt x="925" y="463"/>
                  </a:cubicBezTo>
                  <a:cubicBezTo>
                    <a:pt x="925" y="207"/>
                    <a:pt x="717" y="1"/>
                    <a:pt x="4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5890822" y="1652232"/>
              <a:ext cx="32537" cy="32537"/>
            </a:xfrm>
            <a:custGeom>
              <a:avLst/>
              <a:gdLst/>
              <a:ahLst/>
              <a:cxnLst/>
              <a:rect l="l" t="t" r="r" b="b"/>
              <a:pathLst>
                <a:path w="926" h="926" extrusionOk="0">
                  <a:moveTo>
                    <a:pt x="463" y="1"/>
                  </a:moveTo>
                  <a:cubicBezTo>
                    <a:pt x="208" y="1"/>
                    <a:pt x="0" y="207"/>
                    <a:pt x="0" y="463"/>
                  </a:cubicBezTo>
                  <a:cubicBezTo>
                    <a:pt x="0" y="719"/>
                    <a:pt x="207" y="926"/>
                    <a:pt x="463" y="926"/>
                  </a:cubicBezTo>
                  <a:cubicBezTo>
                    <a:pt x="718" y="926"/>
                    <a:pt x="925" y="719"/>
                    <a:pt x="925" y="463"/>
                  </a:cubicBezTo>
                  <a:cubicBezTo>
                    <a:pt x="925" y="207"/>
                    <a:pt x="718" y="1"/>
                    <a:pt x="4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5836604" y="1652232"/>
              <a:ext cx="32537" cy="32537"/>
            </a:xfrm>
            <a:custGeom>
              <a:avLst/>
              <a:gdLst/>
              <a:ahLst/>
              <a:cxnLst/>
              <a:rect l="l" t="t" r="r" b="b"/>
              <a:pathLst>
                <a:path w="926" h="926" extrusionOk="0">
                  <a:moveTo>
                    <a:pt x="463" y="1"/>
                  </a:moveTo>
                  <a:cubicBezTo>
                    <a:pt x="209" y="1"/>
                    <a:pt x="1" y="207"/>
                    <a:pt x="1" y="463"/>
                  </a:cubicBezTo>
                  <a:cubicBezTo>
                    <a:pt x="1" y="719"/>
                    <a:pt x="209" y="926"/>
                    <a:pt x="463" y="926"/>
                  </a:cubicBezTo>
                  <a:cubicBezTo>
                    <a:pt x="719" y="926"/>
                    <a:pt x="926" y="719"/>
                    <a:pt x="926" y="463"/>
                  </a:cubicBezTo>
                  <a:cubicBezTo>
                    <a:pt x="926" y="207"/>
                    <a:pt x="719" y="1"/>
                    <a:pt x="4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5663302" y="1630517"/>
              <a:ext cx="32608" cy="36332"/>
            </a:xfrm>
            <a:custGeom>
              <a:avLst/>
              <a:gdLst/>
              <a:ahLst/>
              <a:cxnLst/>
              <a:rect l="l" t="t" r="r" b="b"/>
              <a:pathLst>
                <a:path w="928" h="1034" extrusionOk="0">
                  <a:moveTo>
                    <a:pt x="463" y="1"/>
                  </a:moveTo>
                  <a:cubicBezTo>
                    <a:pt x="207" y="1"/>
                    <a:pt x="0" y="209"/>
                    <a:pt x="0" y="464"/>
                  </a:cubicBezTo>
                  <a:lnTo>
                    <a:pt x="0" y="1034"/>
                  </a:lnTo>
                  <a:cubicBezTo>
                    <a:pt x="145" y="964"/>
                    <a:pt x="304" y="929"/>
                    <a:pt x="463" y="929"/>
                  </a:cubicBezTo>
                  <a:cubicBezTo>
                    <a:pt x="621" y="929"/>
                    <a:pt x="780" y="963"/>
                    <a:pt x="928" y="1034"/>
                  </a:cubicBezTo>
                  <a:lnTo>
                    <a:pt x="928" y="473"/>
                  </a:lnTo>
                  <a:cubicBezTo>
                    <a:pt x="928" y="253"/>
                    <a:pt x="751" y="37"/>
                    <a:pt x="532" y="6"/>
                  </a:cubicBezTo>
                  <a:cubicBezTo>
                    <a:pt x="509" y="3"/>
                    <a:pt x="486" y="1"/>
                    <a:pt x="4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5663302" y="1684735"/>
              <a:ext cx="32537" cy="32537"/>
            </a:xfrm>
            <a:custGeom>
              <a:avLst/>
              <a:gdLst/>
              <a:ahLst/>
              <a:cxnLst/>
              <a:rect l="l" t="t" r="r" b="b"/>
              <a:pathLst>
                <a:path w="926" h="926" extrusionOk="0">
                  <a:moveTo>
                    <a:pt x="463" y="1"/>
                  </a:moveTo>
                  <a:cubicBezTo>
                    <a:pt x="207" y="1"/>
                    <a:pt x="0" y="209"/>
                    <a:pt x="0" y="463"/>
                  </a:cubicBezTo>
                  <a:cubicBezTo>
                    <a:pt x="0" y="719"/>
                    <a:pt x="207" y="926"/>
                    <a:pt x="463" y="926"/>
                  </a:cubicBezTo>
                  <a:cubicBezTo>
                    <a:pt x="717" y="926"/>
                    <a:pt x="925" y="719"/>
                    <a:pt x="925" y="463"/>
                  </a:cubicBezTo>
                  <a:cubicBezTo>
                    <a:pt x="925" y="207"/>
                    <a:pt x="718" y="1"/>
                    <a:pt x="4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5728484" y="1702866"/>
              <a:ext cx="32643" cy="36192"/>
            </a:xfrm>
            <a:custGeom>
              <a:avLst/>
              <a:gdLst/>
              <a:ahLst/>
              <a:cxnLst/>
              <a:rect l="l" t="t" r="r" b="b"/>
              <a:pathLst>
                <a:path w="929" h="1030" extrusionOk="0">
                  <a:moveTo>
                    <a:pt x="1" y="1"/>
                  </a:moveTo>
                  <a:lnTo>
                    <a:pt x="1" y="1030"/>
                  </a:lnTo>
                  <a:lnTo>
                    <a:pt x="929" y="1030"/>
                  </a:lnTo>
                  <a:lnTo>
                    <a:pt x="929" y="1"/>
                  </a:lnTo>
                  <a:cubicBezTo>
                    <a:pt x="784" y="69"/>
                    <a:pt x="624" y="105"/>
                    <a:pt x="464" y="105"/>
                  </a:cubicBezTo>
                  <a:cubicBezTo>
                    <a:pt x="307" y="105"/>
                    <a:pt x="149" y="7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5782210" y="1702866"/>
              <a:ext cx="32643" cy="36192"/>
            </a:xfrm>
            <a:custGeom>
              <a:avLst/>
              <a:gdLst/>
              <a:ahLst/>
              <a:cxnLst/>
              <a:rect l="l" t="t" r="r" b="b"/>
              <a:pathLst>
                <a:path w="929" h="1030" extrusionOk="0">
                  <a:moveTo>
                    <a:pt x="1" y="1"/>
                  </a:moveTo>
                  <a:lnTo>
                    <a:pt x="1" y="1030"/>
                  </a:lnTo>
                  <a:lnTo>
                    <a:pt x="929" y="1030"/>
                  </a:lnTo>
                  <a:lnTo>
                    <a:pt x="929" y="1"/>
                  </a:lnTo>
                  <a:cubicBezTo>
                    <a:pt x="782" y="70"/>
                    <a:pt x="623" y="105"/>
                    <a:pt x="464" y="105"/>
                  </a:cubicBezTo>
                  <a:cubicBezTo>
                    <a:pt x="306" y="105"/>
                    <a:pt x="148" y="70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5836920" y="1702866"/>
              <a:ext cx="32643" cy="36192"/>
            </a:xfrm>
            <a:custGeom>
              <a:avLst/>
              <a:gdLst/>
              <a:ahLst/>
              <a:cxnLst/>
              <a:rect l="l" t="t" r="r" b="b"/>
              <a:pathLst>
                <a:path w="929" h="1030" extrusionOk="0">
                  <a:moveTo>
                    <a:pt x="1" y="1"/>
                  </a:moveTo>
                  <a:lnTo>
                    <a:pt x="1" y="1030"/>
                  </a:lnTo>
                  <a:lnTo>
                    <a:pt x="929" y="1030"/>
                  </a:lnTo>
                  <a:lnTo>
                    <a:pt x="929" y="1"/>
                  </a:lnTo>
                  <a:cubicBezTo>
                    <a:pt x="782" y="70"/>
                    <a:pt x="623" y="105"/>
                    <a:pt x="464" y="105"/>
                  </a:cubicBezTo>
                  <a:cubicBezTo>
                    <a:pt x="305" y="105"/>
                    <a:pt x="147" y="70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5890646" y="1702866"/>
              <a:ext cx="32643" cy="36192"/>
            </a:xfrm>
            <a:custGeom>
              <a:avLst/>
              <a:gdLst/>
              <a:ahLst/>
              <a:cxnLst/>
              <a:rect l="l" t="t" r="r" b="b"/>
              <a:pathLst>
                <a:path w="929" h="1030" extrusionOk="0">
                  <a:moveTo>
                    <a:pt x="1" y="1"/>
                  </a:moveTo>
                  <a:lnTo>
                    <a:pt x="1" y="1030"/>
                  </a:lnTo>
                  <a:lnTo>
                    <a:pt x="929" y="1030"/>
                  </a:lnTo>
                  <a:lnTo>
                    <a:pt x="929" y="1"/>
                  </a:lnTo>
                  <a:cubicBezTo>
                    <a:pt x="784" y="69"/>
                    <a:pt x="625" y="105"/>
                    <a:pt x="464" y="105"/>
                  </a:cubicBezTo>
                  <a:cubicBezTo>
                    <a:pt x="308" y="105"/>
                    <a:pt x="150" y="7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5673879" y="1727498"/>
              <a:ext cx="32608" cy="49544"/>
            </a:xfrm>
            <a:custGeom>
              <a:avLst/>
              <a:gdLst/>
              <a:ahLst/>
              <a:cxnLst/>
              <a:rect l="l" t="t" r="r" b="b"/>
              <a:pathLst>
                <a:path w="928" h="1410" extrusionOk="0">
                  <a:moveTo>
                    <a:pt x="927" y="0"/>
                  </a:moveTo>
                  <a:cubicBezTo>
                    <a:pt x="724" y="208"/>
                    <a:pt x="449" y="325"/>
                    <a:pt x="158" y="325"/>
                  </a:cubicBezTo>
                  <a:cubicBezTo>
                    <a:pt x="106" y="325"/>
                    <a:pt x="54" y="322"/>
                    <a:pt x="1" y="314"/>
                  </a:cubicBezTo>
                  <a:lnTo>
                    <a:pt x="1" y="314"/>
                  </a:lnTo>
                  <a:lnTo>
                    <a:pt x="927" y="1410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37"/>
          <p:cNvGrpSpPr/>
          <p:nvPr/>
        </p:nvGrpSpPr>
        <p:grpSpPr>
          <a:xfrm>
            <a:off x="6337285" y="1608514"/>
            <a:ext cx="459319" cy="459282"/>
            <a:chOff x="8053609" y="3936527"/>
            <a:chExt cx="368457" cy="368457"/>
          </a:xfrm>
        </p:grpSpPr>
        <p:sp>
          <p:nvSpPr>
            <p:cNvPr id="496" name="Google Shape;496;p37"/>
            <p:cNvSpPr/>
            <p:nvPr/>
          </p:nvSpPr>
          <p:spPr>
            <a:xfrm>
              <a:off x="8053609" y="4229157"/>
              <a:ext cx="75862" cy="75827"/>
            </a:xfrm>
            <a:custGeom>
              <a:avLst/>
              <a:gdLst/>
              <a:ahLst/>
              <a:cxnLst/>
              <a:rect l="l" t="t" r="r" b="b"/>
              <a:pathLst>
                <a:path w="2159" h="2158" extrusionOk="0">
                  <a:moveTo>
                    <a:pt x="1" y="1"/>
                  </a:moveTo>
                  <a:lnTo>
                    <a:pt x="1" y="2157"/>
                  </a:lnTo>
                  <a:lnTo>
                    <a:pt x="2159" y="2157"/>
                  </a:lnTo>
                  <a:lnTo>
                    <a:pt x="2159" y="1530"/>
                  </a:lnTo>
                  <a:lnTo>
                    <a:pt x="630" y="1530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8053609" y="3936527"/>
              <a:ext cx="75862" cy="75827"/>
            </a:xfrm>
            <a:custGeom>
              <a:avLst/>
              <a:gdLst/>
              <a:ahLst/>
              <a:cxnLst/>
              <a:rect l="l" t="t" r="r" b="b"/>
              <a:pathLst>
                <a:path w="2159" h="2158" extrusionOk="0">
                  <a:moveTo>
                    <a:pt x="1" y="1"/>
                  </a:moveTo>
                  <a:lnTo>
                    <a:pt x="1" y="2157"/>
                  </a:lnTo>
                  <a:lnTo>
                    <a:pt x="630" y="2157"/>
                  </a:lnTo>
                  <a:lnTo>
                    <a:pt x="630" y="628"/>
                  </a:lnTo>
                  <a:lnTo>
                    <a:pt x="2159" y="628"/>
                  </a:lnTo>
                  <a:lnTo>
                    <a:pt x="21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8346239" y="4229157"/>
              <a:ext cx="75827" cy="75827"/>
            </a:xfrm>
            <a:custGeom>
              <a:avLst/>
              <a:gdLst/>
              <a:ahLst/>
              <a:cxnLst/>
              <a:rect l="l" t="t" r="r" b="b"/>
              <a:pathLst>
                <a:path w="2158" h="2158" extrusionOk="0">
                  <a:moveTo>
                    <a:pt x="1530" y="1"/>
                  </a:moveTo>
                  <a:lnTo>
                    <a:pt x="1530" y="1530"/>
                  </a:lnTo>
                  <a:lnTo>
                    <a:pt x="1" y="1530"/>
                  </a:lnTo>
                  <a:lnTo>
                    <a:pt x="1" y="2157"/>
                  </a:lnTo>
                  <a:lnTo>
                    <a:pt x="2157" y="2157"/>
                  </a:lnTo>
                  <a:lnTo>
                    <a:pt x="21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8346239" y="3936527"/>
              <a:ext cx="75827" cy="75827"/>
            </a:xfrm>
            <a:custGeom>
              <a:avLst/>
              <a:gdLst/>
              <a:ahLst/>
              <a:cxnLst/>
              <a:rect l="l" t="t" r="r" b="b"/>
              <a:pathLst>
                <a:path w="2158" h="2158" extrusionOk="0">
                  <a:moveTo>
                    <a:pt x="1" y="1"/>
                  </a:moveTo>
                  <a:lnTo>
                    <a:pt x="1" y="628"/>
                  </a:lnTo>
                  <a:lnTo>
                    <a:pt x="1530" y="628"/>
                  </a:lnTo>
                  <a:lnTo>
                    <a:pt x="1530" y="2157"/>
                  </a:lnTo>
                  <a:lnTo>
                    <a:pt x="2157" y="2157"/>
                  </a:lnTo>
                  <a:lnTo>
                    <a:pt x="21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8247501" y="3991413"/>
              <a:ext cx="88230" cy="139918"/>
            </a:xfrm>
            <a:custGeom>
              <a:avLst/>
              <a:gdLst/>
              <a:ahLst/>
              <a:cxnLst/>
              <a:rect l="l" t="t" r="r" b="b"/>
              <a:pathLst>
                <a:path w="2511" h="3982" extrusionOk="0">
                  <a:moveTo>
                    <a:pt x="88" y="0"/>
                  </a:moveTo>
                  <a:lnTo>
                    <a:pt x="0" y="612"/>
                  </a:lnTo>
                  <a:cubicBezTo>
                    <a:pt x="1072" y="762"/>
                    <a:pt x="1883" y="1681"/>
                    <a:pt x="1883" y="2749"/>
                  </a:cubicBezTo>
                  <a:lnTo>
                    <a:pt x="1883" y="3981"/>
                  </a:lnTo>
                  <a:lnTo>
                    <a:pt x="2510" y="3981"/>
                  </a:lnTo>
                  <a:lnTo>
                    <a:pt x="2510" y="2749"/>
                  </a:lnTo>
                  <a:cubicBezTo>
                    <a:pt x="2510" y="1363"/>
                    <a:pt x="1469" y="195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8140189" y="3991623"/>
              <a:ext cx="86649" cy="96558"/>
            </a:xfrm>
            <a:custGeom>
              <a:avLst/>
              <a:gdLst/>
              <a:ahLst/>
              <a:cxnLst/>
              <a:rect l="l" t="t" r="r" b="b"/>
              <a:pathLst>
                <a:path w="2466" h="2748" extrusionOk="0">
                  <a:moveTo>
                    <a:pt x="2377" y="0"/>
                  </a:moveTo>
                  <a:cubicBezTo>
                    <a:pt x="1023" y="195"/>
                    <a:pt x="1" y="1361"/>
                    <a:pt x="1" y="2747"/>
                  </a:cubicBezTo>
                  <a:lnTo>
                    <a:pt x="618" y="2747"/>
                  </a:lnTo>
                  <a:cubicBezTo>
                    <a:pt x="618" y="1681"/>
                    <a:pt x="1412" y="762"/>
                    <a:pt x="2465" y="610"/>
                  </a:cubicBezTo>
                  <a:lnTo>
                    <a:pt x="2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8182179" y="4110179"/>
              <a:ext cx="110367" cy="97190"/>
            </a:xfrm>
            <a:custGeom>
              <a:avLst/>
              <a:gdLst/>
              <a:ahLst/>
              <a:cxnLst/>
              <a:rect l="l" t="t" r="r" b="b"/>
              <a:pathLst>
                <a:path w="3141" h="2766" extrusionOk="0">
                  <a:moveTo>
                    <a:pt x="2513" y="1"/>
                  </a:moveTo>
                  <a:lnTo>
                    <a:pt x="2513" y="1210"/>
                  </a:lnTo>
                  <a:cubicBezTo>
                    <a:pt x="2513" y="1617"/>
                    <a:pt x="2189" y="2037"/>
                    <a:pt x="1791" y="2126"/>
                  </a:cubicBezTo>
                  <a:cubicBezTo>
                    <a:pt x="1716" y="2143"/>
                    <a:pt x="1642" y="2151"/>
                    <a:pt x="1569" y="2151"/>
                  </a:cubicBezTo>
                  <a:cubicBezTo>
                    <a:pt x="1051" y="2151"/>
                    <a:pt x="629" y="1737"/>
                    <a:pt x="629" y="1229"/>
                  </a:cubicBezTo>
                  <a:lnTo>
                    <a:pt x="0" y="1229"/>
                  </a:lnTo>
                  <a:cubicBezTo>
                    <a:pt x="0" y="2077"/>
                    <a:pt x="705" y="2765"/>
                    <a:pt x="1571" y="2765"/>
                  </a:cubicBezTo>
                  <a:cubicBezTo>
                    <a:pt x="2436" y="2765"/>
                    <a:pt x="3141" y="2077"/>
                    <a:pt x="3141" y="1229"/>
                  </a:cubicBezTo>
                  <a:lnTo>
                    <a:pt x="31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8183163" y="4034141"/>
              <a:ext cx="110332" cy="97190"/>
            </a:xfrm>
            <a:custGeom>
              <a:avLst/>
              <a:gdLst/>
              <a:ahLst/>
              <a:cxnLst/>
              <a:rect l="l" t="t" r="r" b="b"/>
              <a:pathLst>
                <a:path w="3140" h="2766" extrusionOk="0">
                  <a:moveTo>
                    <a:pt x="1570" y="1"/>
                  </a:moveTo>
                  <a:cubicBezTo>
                    <a:pt x="1458" y="1"/>
                    <a:pt x="1343" y="12"/>
                    <a:pt x="1227" y="37"/>
                  </a:cubicBezTo>
                  <a:cubicBezTo>
                    <a:pt x="509" y="187"/>
                    <a:pt x="0" y="831"/>
                    <a:pt x="0" y="1565"/>
                  </a:cubicBezTo>
                  <a:lnTo>
                    <a:pt x="0" y="2765"/>
                  </a:lnTo>
                  <a:lnTo>
                    <a:pt x="628" y="2765"/>
                  </a:lnTo>
                  <a:lnTo>
                    <a:pt x="628" y="1556"/>
                  </a:lnTo>
                  <a:cubicBezTo>
                    <a:pt x="628" y="1149"/>
                    <a:pt x="951" y="730"/>
                    <a:pt x="1349" y="640"/>
                  </a:cubicBezTo>
                  <a:cubicBezTo>
                    <a:pt x="1424" y="623"/>
                    <a:pt x="1499" y="615"/>
                    <a:pt x="1571" y="615"/>
                  </a:cubicBezTo>
                  <a:cubicBezTo>
                    <a:pt x="2090" y="615"/>
                    <a:pt x="2512" y="1029"/>
                    <a:pt x="2512" y="1537"/>
                  </a:cubicBezTo>
                  <a:lnTo>
                    <a:pt x="3140" y="1537"/>
                  </a:lnTo>
                  <a:cubicBezTo>
                    <a:pt x="3140" y="690"/>
                    <a:pt x="2435" y="1"/>
                    <a:pt x="1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8226313" y="4083334"/>
              <a:ext cx="22101" cy="26880"/>
            </a:xfrm>
            <a:custGeom>
              <a:avLst/>
              <a:gdLst/>
              <a:ahLst/>
              <a:cxnLst/>
              <a:rect l="l" t="t" r="r" b="b"/>
              <a:pathLst>
                <a:path w="629" h="765" extrusionOk="0">
                  <a:moveTo>
                    <a:pt x="1" y="0"/>
                  </a:moveTo>
                  <a:lnTo>
                    <a:pt x="1" y="765"/>
                  </a:lnTo>
                  <a:lnTo>
                    <a:pt x="628" y="765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8226313" y="4131297"/>
              <a:ext cx="22101" cy="26880"/>
            </a:xfrm>
            <a:custGeom>
              <a:avLst/>
              <a:gdLst/>
              <a:ahLst/>
              <a:cxnLst/>
              <a:rect l="l" t="t" r="r" b="b"/>
              <a:pathLst>
                <a:path w="629" h="765" extrusionOk="0">
                  <a:moveTo>
                    <a:pt x="1" y="0"/>
                  </a:moveTo>
                  <a:lnTo>
                    <a:pt x="1" y="765"/>
                  </a:lnTo>
                  <a:lnTo>
                    <a:pt x="628" y="765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8140014" y="4110179"/>
              <a:ext cx="88230" cy="139918"/>
            </a:xfrm>
            <a:custGeom>
              <a:avLst/>
              <a:gdLst/>
              <a:ahLst/>
              <a:cxnLst/>
              <a:rect l="l" t="t" r="r" b="b"/>
              <a:pathLst>
                <a:path w="2511" h="3982" extrusionOk="0">
                  <a:moveTo>
                    <a:pt x="0" y="1"/>
                  </a:moveTo>
                  <a:lnTo>
                    <a:pt x="0" y="1233"/>
                  </a:lnTo>
                  <a:cubicBezTo>
                    <a:pt x="0" y="2621"/>
                    <a:pt x="1041" y="3787"/>
                    <a:pt x="2421" y="3982"/>
                  </a:cubicBezTo>
                  <a:lnTo>
                    <a:pt x="2510" y="3371"/>
                  </a:lnTo>
                  <a:cubicBezTo>
                    <a:pt x="1437" y="3220"/>
                    <a:pt x="628" y="2301"/>
                    <a:pt x="628" y="1233"/>
                  </a:cubicBez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8248626" y="4153364"/>
              <a:ext cx="86684" cy="96523"/>
            </a:xfrm>
            <a:custGeom>
              <a:avLst/>
              <a:gdLst/>
              <a:ahLst/>
              <a:cxnLst/>
              <a:rect l="l" t="t" r="r" b="b"/>
              <a:pathLst>
                <a:path w="2467" h="2747" extrusionOk="0">
                  <a:moveTo>
                    <a:pt x="1849" y="0"/>
                  </a:moveTo>
                  <a:cubicBezTo>
                    <a:pt x="1849" y="1066"/>
                    <a:pt x="1055" y="1985"/>
                    <a:pt x="1" y="2137"/>
                  </a:cubicBezTo>
                  <a:lnTo>
                    <a:pt x="89" y="2747"/>
                  </a:lnTo>
                  <a:cubicBezTo>
                    <a:pt x="1443" y="2552"/>
                    <a:pt x="2466" y="1386"/>
                    <a:pt x="2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8129296" y="3947384"/>
              <a:ext cx="216939" cy="64864"/>
            </a:xfrm>
            <a:custGeom>
              <a:avLst/>
              <a:gdLst/>
              <a:ahLst/>
              <a:cxnLst/>
              <a:rect l="l" t="t" r="r" b="b"/>
              <a:pathLst>
                <a:path w="6174" h="1846" extrusionOk="0">
                  <a:moveTo>
                    <a:pt x="3088" y="1"/>
                  </a:moveTo>
                  <a:cubicBezTo>
                    <a:pt x="1945" y="1"/>
                    <a:pt x="802" y="485"/>
                    <a:pt x="0" y="1451"/>
                  </a:cubicBezTo>
                  <a:lnTo>
                    <a:pt x="475" y="1845"/>
                  </a:lnTo>
                  <a:cubicBezTo>
                    <a:pt x="1154" y="1026"/>
                    <a:pt x="2120" y="617"/>
                    <a:pt x="3086" y="617"/>
                  </a:cubicBezTo>
                  <a:cubicBezTo>
                    <a:pt x="4053" y="617"/>
                    <a:pt x="5020" y="1027"/>
                    <a:pt x="5699" y="1845"/>
                  </a:cubicBezTo>
                  <a:lnTo>
                    <a:pt x="6173" y="1451"/>
                  </a:lnTo>
                  <a:cubicBezTo>
                    <a:pt x="5371" y="484"/>
                    <a:pt x="4229" y="1"/>
                    <a:pt x="30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8341320" y="4140855"/>
              <a:ext cx="37562" cy="82749"/>
            </a:xfrm>
            <a:custGeom>
              <a:avLst/>
              <a:gdLst/>
              <a:ahLst/>
              <a:cxnLst/>
              <a:rect l="l" t="t" r="r" b="b"/>
              <a:pathLst>
                <a:path w="1069" h="2355" extrusionOk="0">
                  <a:moveTo>
                    <a:pt x="452" y="1"/>
                  </a:moveTo>
                  <a:cubicBezTo>
                    <a:pt x="434" y="182"/>
                    <a:pt x="566" y="1067"/>
                    <a:pt x="1" y="2045"/>
                  </a:cubicBezTo>
                  <a:lnTo>
                    <a:pt x="535" y="2355"/>
                  </a:lnTo>
                  <a:cubicBezTo>
                    <a:pt x="884" y="1748"/>
                    <a:pt x="1069" y="1056"/>
                    <a:pt x="1069" y="355"/>
                  </a:cubicBezTo>
                  <a:lnTo>
                    <a:pt x="10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8344166" y="4025286"/>
              <a:ext cx="34716" cy="85876"/>
            </a:xfrm>
            <a:custGeom>
              <a:avLst/>
              <a:gdLst/>
              <a:ahLst/>
              <a:cxnLst/>
              <a:rect l="l" t="t" r="r" b="b"/>
              <a:pathLst>
                <a:path w="988" h="2444" extrusionOk="0">
                  <a:moveTo>
                    <a:pt x="562" y="0"/>
                  </a:moveTo>
                  <a:lnTo>
                    <a:pt x="0" y="275"/>
                  </a:lnTo>
                  <a:cubicBezTo>
                    <a:pt x="238" y="747"/>
                    <a:pt x="360" y="1254"/>
                    <a:pt x="360" y="1783"/>
                  </a:cubicBezTo>
                  <a:lnTo>
                    <a:pt x="360" y="2443"/>
                  </a:lnTo>
                  <a:lnTo>
                    <a:pt x="988" y="2443"/>
                  </a:lnTo>
                  <a:lnTo>
                    <a:pt x="988" y="1783"/>
                  </a:lnTo>
                  <a:cubicBezTo>
                    <a:pt x="988" y="1157"/>
                    <a:pt x="845" y="558"/>
                    <a:pt x="5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8096794" y="4025286"/>
              <a:ext cx="34716" cy="85876"/>
            </a:xfrm>
            <a:custGeom>
              <a:avLst/>
              <a:gdLst/>
              <a:ahLst/>
              <a:cxnLst/>
              <a:rect l="l" t="t" r="r" b="b"/>
              <a:pathLst>
                <a:path w="988" h="2444" extrusionOk="0">
                  <a:moveTo>
                    <a:pt x="425" y="0"/>
                  </a:moveTo>
                  <a:cubicBezTo>
                    <a:pt x="144" y="558"/>
                    <a:pt x="0" y="1157"/>
                    <a:pt x="0" y="1783"/>
                  </a:cubicBezTo>
                  <a:lnTo>
                    <a:pt x="0" y="2443"/>
                  </a:lnTo>
                  <a:lnTo>
                    <a:pt x="629" y="2443"/>
                  </a:lnTo>
                  <a:lnTo>
                    <a:pt x="629" y="1783"/>
                  </a:lnTo>
                  <a:cubicBezTo>
                    <a:pt x="629" y="1254"/>
                    <a:pt x="750" y="747"/>
                    <a:pt x="988" y="275"/>
                  </a:cubicBezTo>
                  <a:lnTo>
                    <a:pt x="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8092542" y="4140925"/>
              <a:ext cx="41884" cy="82679"/>
            </a:xfrm>
            <a:custGeom>
              <a:avLst/>
              <a:gdLst/>
              <a:ahLst/>
              <a:cxnLst/>
              <a:rect l="l" t="t" r="r" b="b"/>
              <a:pathLst>
                <a:path w="1192" h="2353" extrusionOk="0">
                  <a:moveTo>
                    <a:pt x="124" y="0"/>
                  </a:moveTo>
                  <a:cubicBezTo>
                    <a:pt x="143" y="187"/>
                    <a:pt x="1" y="1212"/>
                    <a:pt x="658" y="2353"/>
                  </a:cubicBezTo>
                  <a:lnTo>
                    <a:pt x="1192" y="2043"/>
                  </a:lnTo>
                  <a:cubicBezTo>
                    <a:pt x="627" y="1065"/>
                    <a:pt x="759" y="180"/>
                    <a:pt x="7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8134778" y="4234568"/>
              <a:ext cx="205976" cy="59593"/>
            </a:xfrm>
            <a:custGeom>
              <a:avLst/>
              <a:gdLst/>
              <a:ahLst/>
              <a:cxnLst/>
              <a:rect l="l" t="t" r="r" b="b"/>
              <a:pathLst>
                <a:path w="5862" h="1696" extrusionOk="0">
                  <a:moveTo>
                    <a:pt x="451" y="0"/>
                  </a:moveTo>
                  <a:lnTo>
                    <a:pt x="0" y="421"/>
                  </a:lnTo>
                  <a:cubicBezTo>
                    <a:pt x="794" y="1271"/>
                    <a:pt x="1862" y="1695"/>
                    <a:pt x="2931" y="1695"/>
                  </a:cubicBezTo>
                  <a:cubicBezTo>
                    <a:pt x="4000" y="1695"/>
                    <a:pt x="5068" y="1270"/>
                    <a:pt x="5861" y="421"/>
                  </a:cubicBezTo>
                  <a:lnTo>
                    <a:pt x="5409" y="0"/>
                  </a:lnTo>
                  <a:cubicBezTo>
                    <a:pt x="4761" y="696"/>
                    <a:pt x="3880" y="1078"/>
                    <a:pt x="2930" y="1078"/>
                  </a:cubicBezTo>
                  <a:cubicBezTo>
                    <a:pt x="1981" y="1078"/>
                    <a:pt x="1099" y="696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486;p37">
            <a:extLst>
              <a:ext uri="{FF2B5EF4-FFF2-40B4-BE49-F238E27FC236}">
                <a16:creationId xmlns:a16="http://schemas.microsoft.com/office/drawing/2014/main" id="{8F90978B-E901-49E9-C32C-955F9B124820}"/>
              </a:ext>
            </a:extLst>
          </p:cNvPr>
          <p:cNvGrpSpPr/>
          <p:nvPr/>
        </p:nvGrpSpPr>
        <p:grpSpPr>
          <a:xfrm>
            <a:off x="684263" y="3346984"/>
            <a:ext cx="459312" cy="459356"/>
            <a:chOff x="6423902" y="3936527"/>
            <a:chExt cx="368452" cy="368458"/>
          </a:xfrm>
        </p:grpSpPr>
        <p:sp>
          <p:nvSpPr>
            <p:cNvPr id="99" name="Google Shape;487;p37">
              <a:extLst>
                <a:ext uri="{FF2B5EF4-FFF2-40B4-BE49-F238E27FC236}">
                  <a16:creationId xmlns:a16="http://schemas.microsoft.com/office/drawing/2014/main" id="{827B6917-4B93-E1C7-2674-F1F4043CB82B}"/>
                </a:ext>
              </a:extLst>
            </p:cNvPr>
            <p:cNvSpPr/>
            <p:nvPr/>
          </p:nvSpPr>
          <p:spPr>
            <a:xfrm>
              <a:off x="6423902" y="4207055"/>
              <a:ext cx="368452" cy="32643"/>
            </a:xfrm>
            <a:custGeom>
              <a:avLst/>
              <a:gdLst/>
              <a:ahLst/>
              <a:cxnLst/>
              <a:rect l="l" t="t" r="r" b="b"/>
              <a:pathLst>
                <a:path w="10486" h="929" extrusionOk="0">
                  <a:moveTo>
                    <a:pt x="1" y="1"/>
                  </a:moveTo>
                  <a:lnTo>
                    <a:pt x="1" y="929"/>
                  </a:lnTo>
                  <a:lnTo>
                    <a:pt x="10485" y="929"/>
                  </a:lnTo>
                  <a:lnTo>
                    <a:pt x="104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88;p37">
              <a:extLst>
                <a:ext uri="{FF2B5EF4-FFF2-40B4-BE49-F238E27FC236}">
                  <a16:creationId xmlns:a16="http://schemas.microsoft.com/office/drawing/2014/main" id="{0F45BE71-9AD9-82BA-3F74-509CE61825DA}"/>
                </a:ext>
              </a:extLst>
            </p:cNvPr>
            <p:cNvSpPr/>
            <p:nvPr/>
          </p:nvSpPr>
          <p:spPr>
            <a:xfrm>
              <a:off x="6489189" y="4093875"/>
              <a:ext cx="22066" cy="32643"/>
            </a:xfrm>
            <a:custGeom>
              <a:avLst/>
              <a:gdLst/>
              <a:ahLst/>
              <a:cxnLst/>
              <a:rect l="l" t="t" r="r" b="b"/>
              <a:pathLst>
                <a:path w="628" h="929" extrusionOk="0">
                  <a:moveTo>
                    <a:pt x="0" y="1"/>
                  </a:moveTo>
                  <a:lnTo>
                    <a:pt x="0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89;p37">
              <a:extLst>
                <a:ext uri="{FF2B5EF4-FFF2-40B4-BE49-F238E27FC236}">
                  <a16:creationId xmlns:a16="http://schemas.microsoft.com/office/drawing/2014/main" id="{ED0C3CAA-6AB0-6443-2C01-1D60152A5A40}"/>
                </a:ext>
              </a:extLst>
            </p:cNvPr>
            <p:cNvSpPr/>
            <p:nvPr/>
          </p:nvSpPr>
          <p:spPr>
            <a:xfrm>
              <a:off x="6661823" y="3996016"/>
              <a:ext cx="22172" cy="32643"/>
            </a:xfrm>
            <a:custGeom>
              <a:avLst/>
              <a:gdLst/>
              <a:ahLst/>
              <a:cxnLst/>
              <a:rect l="l" t="t" r="r" b="b"/>
              <a:pathLst>
                <a:path w="631" h="929" extrusionOk="0">
                  <a:moveTo>
                    <a:pt x="1" y="0"/>
                  </a:moveTo>
                  <a:lnTo>
                    <a:pt x="1" y="928"/>
                  </a:lnTo>
                  <a:lnTo>
                    <a:pt x="630" y="928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90;p37">
              <a:extLst>
                <a:ext uri="{FF2B5EF4-FFF2-40B4-BE49-F238E27FC236}">
                  <a16:creationId xmlns:a16="http://schemas.microsoft.com/office/drawing/2014/main" id="{50FE66C7-CFCC-5D0F-DD1F-35F27DA98DC9}"/>
                </a:ext>
              </a:extLst>
            </p:cNvPr>
            <p:cNvSpPr/>
            <p:nvPr/>
          </p:nvSpPr>
          <p:spPr>
            <a:xfrm>
              <a:off x="6618673" y="4093875"/>
              <a:ext cx="22101" cy="32643"/>
            </a:xfrm>
            <a:custGeom>
              <a:avLst/>
              <a:gdLst/>
              <a:ahLst/>
              <a:cxnLst/>
              <a:rect l="l" t="t" r="r" b="b"/>
              <a:pathLst>
                <a:path w="629" h="929" extrusionOk="0">
                  <a:moveTo>
                    <a:pt x="1" y="1"/>
                  </a:moveTo>
                  <a:lnTo>
                    <a:pt x="1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91;p37">
              <a:extLst>
                <a:ext uri="{FF2B5EF4-FFF2-40B4-BE49-F238E27FC236}">
                  <a16:creationId xmlns:a16="http://schemas.microsoft.com/office/drawing/2014/main" id="{DF0BAC1D-E706-2026-0011-38C3F7355F3B}"/>
                </a:ext>
              </a:extLst>
            </p:cNvPr>
            <p:cNvSpPr/>
            <p:nvPr/>
          </p:nvSpPr>
          <p:spPr>
            <a:xfrm>
              <a:off x="6532339" y="3996016"/>
              <a:ext cx="22101" cy="32643"/>
            </a:xfrm>
            <a:custGeom>
              <a:avLst/>
              <a:gdLst/>
              <a:ahLst/>
              <a:cxnLst/>
              <a:rect l="l" t="t" r="r" b="b"/>
              <a:pathLst>
                <a:path w="629" h="929" extrusionOk="0">
                  <a:moveTo>
                    <a:pt x="1" y="0"/>
                  </a:moveTo>
                  <a:lnTo>
                    <a:pt x="1" y="928"/>
                  </a:lnTo>
                  <a:lnTo>
                    <a:pt x="628" y="928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92;p37">
              <a:extLst>
                <a:ext uri="{FF2B5EF4-FFF2-40B4-BE49-F238E27FC236}">
                  <a16:creationId xmlns:a16="http://schemas.microsoft.com/office/drawing/2014/main" id="{B8F42371-AAD4-0FA9-0505-1C13E460DC1D}"/>
                </a:ext>
              </a:extLst>
            </p:cNvPr>
            <p:cNvSpPr/>
            <p:nvPr/>
          </p:nvSpPr>
          <p:spPr>
            <a:xfrm>
              <a:off x="6423902" y="3936527"/>
              <a:ext cx="368452" cy="249441"/>
            </a:xfrm>
            <a:custGeom>
              <a:avLst/>
              <a:gdLst/>
              <a:ahLst/>
              <a:cxnLst/>
              <a:rect l="l" t="t" r="r" b="b"/>
              <a:pathLst>
                <a:path w="10486" h="7099" extrusionOk="0">
                  <a:moveTo>
                    <a:pt x="1858" y="1092"/>
                  </a:moveTo>
                  <a:lnTo>
                    <a:pt x="1858" y="3250"/>
                  </a:lnTo>
                  <a:lnTo>
                    <a:pt x="1231" y="3250"/>
                  </a:lnTo>
                  <a:lnTo>
                    <a:pt x="1231" y="1092"/>
                  </a:lnTo>
                  <a:close/>
                  <a:moveTo>
                    <a:pt x="4315" y="1092"/>
                  </a:moveTo>
                  <a:lnTo>
                    <a:pt x="4315" y="3250"/>
                  </a:lnTo>
                  <a:lnTo>
                    <a:pt x="2459" y="3250"/>
                  </a:lnTo>
                  <a:lnTo>
                    <a:pt x="2459" y="1092"/>
                  </a:lnTo>
                  <a:close/>
                  <a:moveTo>
                    <a:pt x="5544" y="1092"/>
                  </a:moveTo>
                  <a:lnTo>
                    <a:pt x="5544" y="3250"/>
                  </a:lnTo>
                  <a:lnTo>
                    <a:pt x="4916" y="3250"/>
                  </a:lnTo>
                  <a:lnTo>
                    <a:pt x="4916" y="1092"/>
                  </a:lnTo>
                  <a:close/>
                  <a:moveTo>
                    <a:pt x="8029" y="1092"/>
                  </a:moveTo>
                  <a:lnTo>
                    <a:pt x="8029" y="3250"/>
                  </a:lnTo>
                  <a:lnTo>
                    <a:pt x="6173" y="3250"/>
                  </a:lnTo>
                  <a:lnTo>
                    <a:pt x="6173" y="1092"/>
                  </a:lnTo>
                  <a:close/>
                  <a:moveTo>
                    <a:pt x="9257" y="1092"/>
                  </a:moveTo>
                  <a:lnTo>
                    <a:pt x="9257" y="3250"/>
                  </a:lnTo>
                  <a:lnTo>
                    <a:pt x="8629" y="3250"/>
                  </a:lnTo>
                  <a:lnTo>
                    <a:pt x="8629" y="1092"/>
                  </a:lnTo>
                  <a:close/>
                  <a:moveTo>
                    <a:pt x="3087" y="3851"/>
                  </a:moveTo>
                  <a:lnTo>
                    <a:pt x="3087" y="6007"/>
                  </a:lnTo>
                  <a:lnTo>
                    <a:pt x="1231" y="6007"/>
                  </a:lnTo>
                  <a:lnTo>
                    <a:pt x="1231" y="3851"/>
                  </a:lnTo>
                  <a:close/>
                  <a:moveTo>
                    <a:pt x="4315" y="3851"/>
                  </a:moveTo>
                  <a:lnTo>
                    <a:pt x="4315" y="6007"/>
                  </a:lnTo>
                  <a:lnTo>
                    <a:pt x="3688" y="6007"/>
                  </a:lnTo>
                  <a:lnTo>
                    <a:pt x="3688" y="3851"/>
                  </a:lnTo>
                  <a:close/>
                  <a:moveTo>
                    <a:pt x="6800" y="3851"/>
                  </a:moveTo>
                  <a:lnTo>
                    <a:pt x="6800" y="6007"/>
                  </a:lnTo>
                  <a:lnTo>
                    <a:pt x="4943" y="6007"/>
                  </a:lnTo>
                  <a:lnTo>
                    <a:pt x="4943" y="3851"/>
                  </a:lnTo>
                  <a:close/>
                  <a:moveTo>
                    <a:pt x="9257" y="3851"/>
                  </a:moveTo>
                  <a:lnTo>
                    <a:pt x="9257" y="6007"/>
                  </a:lnTo>
                  <a:lnTo>
                    <a:pt x="7401" y="6007"/>
                  </a:lnTo>
                  <a:lnTo>
                    <a:pt x="7401" y="3851"/>
                  </a:lnTo>
                  <a:close/>
                  <a:moveTo>
                    <a:pt x="1" y="1"/>
                  </a:moveTo>
                  <a:lnTo>
                    <a:pt x="1" y="7099"/>
                  </a:lnTo>
                  <a:lnTo>
                    <a:pt x="10485" y="7099"/>
                  </a:lnTo>
                  <a:lnTo>
                    <a:pt x="104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93;p37">
              <a:extLst>
                <a:ext uri="{FF2B5EF4-FFF2-40B4-BE49-F238E27FC236}">
                  <a16:creationId xmlns:a16="http://schemas.microsoft.com/office/drawing/2014/main" id="{F946CCCC-8346-AFC2-940C-B4435DD2FEA2}"/>
                </a:ext>
              </a:extLst>
            </p:cNvPr>
            <p:cNvSpPr/>
            <p:nvPr/>
          </p:nvSpPr>
          <p:spPr>
            <a:xfrm>
              <a:off x="6705043" y="4093875"/>
              <a:ext cx="22101" cy="32643"/>
            </a:xfrm>
            <a:custGeom>
              <a:avLst/>
              <a:gdLst/>
              <a:ahLst/>
              <a:cxnLst/>
              <a:rect l="l" t="t" r="r" b="b"/>
              <a:pathLst>
                <a:path w="629" h="929" extrusionOk="0">
                  <a:moveTo>
                    <a:pt x="1" y="1"/>
                  </a:moveTo>
                  <a:lnTo>
                    <a:pt x="1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94;p37">
              <a:extLst>
                <a:ext uri="{FF2B5EF4-FFF2-40B4-BE49-F238E27FC236}">
                  <a16:creationId xmlns:a16="http://schemas.microsoft.com/office/drawing/2014/main" id="{55199C4B-FFB5-7C4C-4325-359868F4280B}"/>
                </a:ext>
              </a:extLst>
            </p:cNvPr>
            <p:cNvSpPr/>
            <p:nvPr/>
          </p:nvSpPr>
          <p:spPr>
            <a:xfrm>
              <a:off x="6542915" y="4261765"/>
              <a:ext cx="130501" cy="43219"/>
            </a:xfrm>
            <a:custGeom>
              <a:avLst/>
              <a:gdLst/>
              <a:ahLst/>
              <a:cxnLst/>
              <a:rect l="l" t="t" r="r" b="b"/>
              <a:pathLst>
                <a:path w="3714" h="1230" extrusionOk="0">
                  <a:moveTo>
                    <a:pt x="628" y="1"/>
                  </a:moveTo>
                  <a:lnTo>
                    <a:pt x="628" y="628"/>
                  </a:lnTo>
                  <a:lnTo>
                    <a:pt x="0" y="628"/>
                  </a:lnTo>
                  <a:lnTo>
                    <a:pt x="0" y="1229"/>
                  </a:lnTo>
                  <a:lnTo>
                    <a:pt x="3714" y="1229"/>
                  </a:lnTo>
                  <a:lnTo>
                    <a:pt x="3714" y="628"/>
                  </a:lnTo>
                  <a:lnTo>
                    <a:pt x="3085" y="628"/>
                  </a:lnTo>
                  <a:lnTo>
                    <a:pt x="30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2699;p50">
            <a:extLst>
              <a:ext uri="{FF2B5EF4-FFF2-40B4-BE49-F238E27FC236}">
                <a16:creationId xmlns:a16="http://schemas.microsoft.com/office/drawing/2014/main" id="{3ECA75A7-512C-7644-DFF8-A53505CC6EBD}"/>
              </a:ext>
            </a:extLst>
          </p:cNvPr>
          <p:cNvGrpSpPr/>
          <p:nvPr/>
        </p:nvGrpSpPr>
        <p:grpSpPr>
          <a:xfrm>
            <a:off x="6227679" y="3376605"/>
            <a:ext cx="368491" cy="368456"/>
            <a:chOff x="4794231" y="1522116"/>
            <a:chExt cx="368491" cy="368456"/>
          </a:xfrm>
          <a:solidFill>
            <a:schemeClr val="accent1"/>
          </a:solidFill>
        </p:grpSpPr>
        <p:sp>
          <p:nvSpPr>
            <p:cNvPr id="116" name="Google Shape;2700;p50">
              <a:extLst>
                <a:ext uri="{FF2B5EF4-FFF2-40B4-BE49-F238E27FC236}">
                  <a16:creationId xmlns:a16="http://schemas.microsoft.com/office/drawing/2014/main" id="{952FEC5B-3396-9969-40AD-5969D16725B0}"/>
                </a:ext>
              </a:extLst>
            </p:cNvPr>
            <p:cNvSpPr/>
            <p:nvPr/>
          </p:nvSpPr>
          <p:spPr>
            <a:xfrm>
              <a:off x="5064795" y="1522116"/>
              <a:ext cx="65250" cy="108469"/>
            </a:xfrm>
            <a:custGeom>
              <a:avLst/>
              <a:gdLst/>
              <a:ahLst/>
              <a:cxnLst/>
              <a:rect l="l" t="t" r="r" b="b"/>
              <a:pathLst>
                <a:path w="1857" h="3087" extrusionOk="0">
                  <a:moveTo>
                    <a:pt x="1" y="1"/>
                  </a:moveTo>
                  <a:lnTo>
                    <a:pt x="1" y="601"/>
                  </a:lnTo>
                  <a:lnTo>
                    <a:pt x="1229" y="601"/>
                  </a:lnTo>
                  <a:lnTo>
                    <a:pt x="1229" y="1229"/>
                  </a:lnTo>
                  <a:lnTo>
                    <a:pt x="1" y="1229"/>
                  </a:lnTo>
                  <a:lnTo>
                    <a:pt x="1" y="3087"/>
                  </a:lnTo>
                  <a:lnTo>
                    <a:pt x="1857" y="3087"/>
                  </a:lnTo>
                  <a:lnTo>
                    <a:pt x="1857" y="2486"/>
                  </a:lnTo>
                  <a:lnTo>
                    <a:pt x="628" y="2486"/>
                  </a:lnTo>
                  <a:lnTo>
                    <a:pt x="628" y="1858"/>
                  </a:lnTo>
                  <a:lnTo>
                    <a:pt x="1857" y="1858"/>
                  </a:lnTo>
                  <a:lnTo>
                    <a:pt x="185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7" name="Google Shape;2701;p50">
              <a:extLst>
                <a:ext uri="{FF2B5EF4-FFF2-40B4-BE49-F238E27FC236}">
                  <a16:creationId xmlns:a16="http://schemas.microsoft.com/office/drawing/2014/main" id="{E76AE69D-AA25-8884-E0A3-2CEFBBCF49B2}"/>
                </a:ext>
              </a:extLst>
            </p:cNvPr>
            <p:cNvSpPr/>
            <p:nvPr/>
          </p:nvSpPr>
          <p:spPr>
            <a:xfrm>
              <a:off x="4818090" y="1522116"/>
              <a:ext cx="74035" cy="108469"/>
            </a:xfrm>
            <a:custGeom>
              <a:avLst/>
              <a:gdLst/>
              <a:ahLst/>
              <a:cxnLst/>
              <a:rect l="l" t="t" r="r" b="b"/>
              <a:pathLst>
                <a:path w="2107" h="3087" extrusionOk="0">
                  <a:moveTo>
                    <a:pt x="721" y="1"/>
                  </a:moveTo>
                  <a:lnTo>
                    <a:pt x="1" y="706"/>
                  </a:lnTo>
                  <a:lnTo>
                    <a:pt x="446" y="1140"/>
                  </a:lnTo>
                  <a:lnTo>
                    <a:pt x="852" y="743"/>
                  </a:lnTo>
                  <a:lnTo>
                    <a:pt x="852" y="2457"/>
                  </a:lnTo>
                  <a:lnTo>
                    <a:pt x="251" y="2457"/>
                  </a:lnTo>
                  <a:lnTo>
                    <a:pt x="251" y="3087"/>
                  </a:lnTo>
                  <a:lnTo>
                    <a:pt x="2107" y="3087"/>
                  </a:lnTo>
                  <a:lnTo>
                    <a:pt x="2107" y="2457"/>
                  </a:lnTo>
                  <a:lnTo>
                    <a:pt x="1479" y="2457"/>
                  </a:lnTo>
                  <a:lnTo>
                    <a:pt x="147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8" name="Google Shape;2702;p50">
              <a:extLst>
                <a:ext uri="{FF2B5EF4-FFF2-40B4-BE49-F238E27FC236}">
                  <a16:creationId xmlns:a16="http://schemas.microsoft.com/office/drawing/2014/main" id="{A116826E-CEF5-6925-3EB8-9743375C7A77}"/>
                </a:ext>
              </a:extLst>
            </p:cNvPr>
            <p:cNvSpPr/>
            <p:nvPr/>
          </p:nvSpPr>
          <p:spPr>
            <a:xfrm>
              <a:off x="4923750" y="1554724"/>
              <a:ext cx="109418" cy="151618"/>
            </a:xfrm>
            <a:custGeom>
              <a:avLst/>
              <a:gdLst/>
              <a:ahLst/>
              <a:cxnLst/>
              <a:rect l="l" t="t" r="r" b="b"/>
              <a:pathLst>
                <a:path w="3114" h="4315" extrusionOk="0">
                  <a:moveTo>
                    <a:pt x="2429" y="1229"/>
                  </a:moveTo>
                  <a:cubicBezTo>
                    <a:pt x="2301" y="1589"/>
                    <a:pt x="1959" y="1846"/>
                    <a:pt x="1558" y="1846"/>
                  </a:cubicBezTo>
                  <a:cubicBezTo>
                    <a:pt x="1155" y="1846"/>
                    <a:pt x="813" y="1589"/>
                    <a:pt x="685" y="1229"/>
                  </a:cubicBezTo>
                  <a:close/>
                  <a:moveTo>
                    <a:pt x="1556" y="2469"/>
                  </a:moveTo>
                  <a:cubicBezTo>
                    <a:pt x="1959" y="2469"/>
                    <a:pt x="2301" y="2728"/>
                    <a:pt x="2429" y="3086"/>
                  </a:cubicBezTo>
                  <a:lnTo>
                    <a:pt x="685" y="3086"/>
                  </a:lnTo>
                  <a:cubicBezTo>
                    <a:pt x="813" y="2728"/>
                    <a:pt x="1155" y="2469"/>
                    <a:pt x="1556" y="2469"/>
                  </a:cubicBezTo>
                  <a:close/>
                  <a:moveTo>
                    <a:pt x="1" y="1"/>
                  </a:moveTo>
                  <a:lnTo>
                    <a:pt x="1" y="862"/>
                  </a:lnTo>
                  <a:cubicBezTo>
                    <a:pt x="1" y="1375"/>
                    <a:pt x="248" y="1830"/>
                    <a:pt x="630" y="2117"/>
                  </a:cubicBezTo>
                  <a:cubicBezTo>
                    <a:pt x="248" y="2404"/>
                    <a:pt x="1" y="2860"/>
                    <a:pt x="1" y="3374"/>
                  </a:cubicBezTo>
                  <a:lnTo>
                    <a:pt x="1" y="4315"/>
                  </a:lnTo>
                  <a:lnTo>
                    <a:pt x="628" y="4315"/>
                  </a:lnTo>
                  <a:lnTo>
                    <a:pt x="628" y="3687"/>
                  </a:lnTo>
                  <a:lnTo>
                    <a:pt x="2486" y="3687"/>
                  </a:lnTo>
                  <a:lnTo>
                    <a:pt x="2486" y="4315"/>
                  </a:lnTo>
                  <a:lnTo>
                    <a:pt x="3113" y="4315"/>
                  </a:lnTo>
                  <a:lnTo>
                    <a:pt x="3113" y="3455"/>
                  </a:lnTo>
                  <a:cubicBezTo>
                    <a:pt x="3113" y="2942"/>
                    <a:pt x="2867" y="2486"/>
                    <a:pt x="2484" y="2199"/>
                  </a:cubicBezTo>
                  <a:cubicBezTo>
                    <a:pt x="2867" y="1913"/>
                    <a:pt x="3113" y="1457"/>
                    <a:pt x="3113" y="944"/>
                  </a:cubicBezTo>
                  <a:lnTo>
                    <a:pt x="3113" y="1"/>
                  </a:lnTo>
                  <a:lnTo>
                    <a:pt x="2486" y="1"/>
                  </a:lnTo>
                  <a:lnTo>
                    <a:pt x="2486" y="628"/>
                  </a:lnTo>
                  <a:lnTo>
                    <a:pt x="628" y="628"/>
                  </a:lnTo>
                  <a:lnTo>
                    <a:pt x="6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9" name="Google Shape;2703;p50">
              <a:extLst>
                <a:ext uri="{FF2B5EF4-FFF2-40B4-BE49-F238E27FC236}">
                  <a16:creationId xmlns:a16="http://schemas.microsoft.com/office/drawing/2014/main" id="{4E5B203E-77F8-F95D-D047-D288335E2561}"/>
                </a:ext>
              </a:extLst>
            </p:cNvPr>
            <p:cNvSpPr/>
            <p:nvPr/>
          </p:nvSpPr>
          <p:spPr>
            <a:xfrm>
              <a:off x="4794231" y="1732382"/>
              <a:ext cx="130501" cy="158189"/>
            </a:xfrm>
            <a:custGeom>
              <a:avLst/>
              <a:gdLst/>
              <a:ahLst/>
              <a:cxnLst/>
              <a:rect l="l" t="t" r="r" b="b"/>
              <a:pathLst>
                <a:path w="3714" h="4502" extrusionOk="0">
                  <a:moveTo>
                    <a:pt x="662" y="1"/>
                  </a:moveTo>
                  <a:cubicBezTo>
                    <a:pt x="259" y="342"/>
                    <a:pt x="0" y="852"/>
                    <a:pt x="0" y="1420"/>
                  </a:cubicBezTo>
                  <a:lnTo>
                    <a:pt x="0" y="2162"/>
                  </a:lnTo>
                  <a:lnTo>
                    <a:pt x="629" y="2779"/>
                  </a:lnTo>
                  <a:lnTo>
                    <a:pt x="629" y="4501"/>
                  </a:lnTo>
                  <a:lnTo>
                    <a:pt x="3086" y="4501"/>
                  </a:lnTo>
                  <a:lnTo>
                    <a:pt x="3086" y="2779"/>
                  </a:lnTo>
                  <a:lnTo>
                    <a:pt x="3714" y="2162"/>
                  </a:lnTo>
                  <a:lnTo>
                    <a:pt x="3714" y="1420"/>
                  </a:lnTo>
                  <a:cubicBezTo>
                    <a:pt x="3714" y="852"/>
                    <a:pt x="3456" y="342"/>
                    <a:pt x="3052" y="1"/>
                  </a:cubicBezTo>
                  <a:cubicBezTo>
                    <a:pt x="2720" y="328"/>
                    <a:pt x="2288" y="492"/>
                    <a:pt x="1857" y="492"/>
                  </a:cubicBezTo>
                  <a:cubicBezTo>
                    <a:pt x="1426" y="492"/>
                    <a:pt x="994" y="329"/>
                    <a:pt x="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0" name="Google Shape;2704;p50">
              <a:extLst>
                <a:ext uri="{FF2B5EF4-FFF2-40B4-BE49-F238E27FC236}">
                  <a16:creationId xmlns:a16="http://schemas.microsoft.com/office/drawing/2014/main" id="{BEFB77D9-794C-7DD2-6337-D0471FDBA18E}"/>
                </a:ext>
              </a:extLst>
            </p:cNvPr>
            <p:cNvSpPr/>
            <p:nvPr/>
          </p:nvSpPr>
          <p:spPr>
            <a:xfrm>
              <a:off x="4821358" y="1652127"/>
              <a:ext cx="75827" cy="75932"/>
            </a:xfrm>
            <a:custGeom>
              <a:avLst/>
              <a:gdLst/>
              <a:ahLst/>
              <a:cxnLst/>
              <a:rect l="l" t="t" r="r" b="b"/>
              <a:pathLst>
                <a:path w="2158" h="2161" extrusionOk="0">
                  <a:moveTo>
                    <a:pt x="1078" y="1"/>
                  </a:moveTo>
                  <a:cubicBezTo>
                    <a:pt x="483" y="1"/>
                    <a:pt x="0" y="484"/>
                    <a:pt x="0" y="1080"/>
                  </a:cubicBezTo>
                  <a:cubicBezTo>
                    <a:pt x="0" y="1677"/>
                    <a:pt x="483" y="2160"/>
                    <a:pt x="1078" y="2160"/>
                  </a:cubicBezTo>
                  <a:cubicBezTo>
                    <a:pt x="1675" y="2160"/>
                    <a:pt x="2158" y="1677"/>
                    <a:pt x="2158" y="1080"/>
                  </a:cubicBezTo>
                  <a:cubicBezTo>
                    <a:pt x="2158" y="484"/>
                    <a:pt x="1675" y="1"/>
                    <a:pt x="10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1" name="Google Shape;2705;p50">
              <a:extLst>
                <a:ext uri="{FF2B5EF4-FFF2-40B4-BE49-F238E27FC236}">
                  <a16:creationId xmlns:a16="http://schemas.microsoft.com/office/drawing/2014/main" id="{30B2F374-1A8D-82F3-2438-7D211801296D}"/>
                </a:ext>
              </a:extLst>
            </p:cNvPr>
            <p:cNvSpPr/>
            <p:nvPr/>
          </p:nvSpPr>
          <p:spPr>
            <a:xfrm>
              <a:off x="5032187" y="1732382"/>
              <a:ext cx="130536" cy="158189"/>
            </a:xfrm>
            <a:custGeom>
              <a:avLst/>
              <a:gdLst/>
              <a:ahLst/>
              <a:cxnLst/>
              <a:rect l="l" t="t" r="r" b="b"/>
              <a:pathLst>
                <a:path w="3715" h="4502" extrusionOk="0">
                  <a:moveTo>
                    <a:pt x="662" y="1"/>
                  </a:moveTo>
                  <a:cubicBezTo>
                    <a:pt x="258" y="342"/>
                    <a:pt x="1" y="852"/>
                    <a:pt x="1" y="1420"/>
                  </a:cubicBezTo>
                  <a:lnTo>
                    <a:pt x="1" y="2162"/>
                  </a:lnTo>
                  <a:lnTo>
                    <a:pt x="628" y="2779"/>
                  </a:lnTo>
                  <a:lnTo>
                    <a:pt x="628" y="4501"/>
                  </a:lnTo>
                  <a:lnTo>
                    <a:pt x="3085" y="4501"/>
                  </a:lnTo>
                  <a:lnTo>
                    <a:pt x="3085" y="2779"/>
                  </a:lnTo>
                  <a:lnTo>
                    <a:pt x="3713" y="2162"/>
                  </a:lnTo>
                  <a:lnTo>
                    <a:pt x="3713" y="1420"/>
                  </a:lnTo>
                  <a:cubicBezTo>
                    <a:pt x="3714" y="852"/>
                    <a:pt x="3455" y="342"/>
                    <a:pt x="3051" y="1"/>
                  </a:cubicBezTo>
                  <a:cubicBezTo>
                    <a:pt x="2719" y="328"/>
                    <a:pt x="2287" y="492"/>
                    <a:pt x="1856" y="492"/>
                  </a:cubicBezTo>
                  <a:cubicBezTo>
                    <a:pt x="1425" y="492"/>
                    <a:pt x="994" y="329"/>
                    <a:pt x="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2" name="Google Shape;2706;p50">
              <a:extLst>
                <a:ext uri="{FF2B5EF4-FFF2-40B4-BE49-F238E27FC236}">
                  <a16:creationId xmlns:a16="http://schemas.microsoft.com/office/drawing/2014/main" id="{A0F3F2B7-328A-63C0-6582-C4E89666E89B}"/>
                </a:ext>
              </a:extLst>
            </p:cNvPr>
            <p:cNvSpPr/>
            <p:nvPr/>
          </p:nvSpPr>
          <p:spPr>
            <a:xfrm>
              <a:off x="5059735" y="1652127"/>
              <a:ext cx="75862" cy="75932"/>
            </a:xfrm>
            <a:custGeom>
              <a:avLst/>
              <a:gdLst/>
              <a:ahLst/>
              <a:cxnLst/>
              <a:rect l="l" t="t" r="r" b="b"/>
              <a:pathLst>
                <a:path w="2159" h="2161" extrusionOk="0">
                  <a:moveTo>
                    <a:pt x="1079" y="1"/>
                  </a:moveTo>
                  <a:cubicBezTo>
                    <a:pt x="484" y="1"/>
                    <a:pt x="0" y="484"/>
                    <a:pt x="0" y="1080"/>
                  </a:cubicBezTo>
                  <a:cubicBezTo>
                    <a:pt x="0" y="1677"/>
                    <a:pt x="484" y="2160"/>
                    <a:pt x="1079" y="2160"/>
                  </a:cubicBezTo>
                  <a:cubicBezTo>
                    <a:pt x="1675" y="2160"/>
                    <a:pt x="2158" y="1677"/>
                    <a:pt x="2158" y="1080"/>
                  </a:cubicBezTo>
                  <a:cubicBezTo>
                    <a:pt x="2158" y="484"/>
                    <a:pt x="1675" y="1"/>
                    <a:pt x="10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Diagrama&#10;&#10;Descrição gerada automaticamente">
            <a:extLst>
              <a:ext uri="{FF2B5EF4-FFF2-40B4-BE49-F238E27FC236}">
                <a16:creationId xmlns:a16="http://schemas.microsoft.com/office/drawing/2014/main" id="{64E0CB50-0D8D-1412-1255-DA373887D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0" y="100911"/>
            <a:ext cx="9009519" cy="4933058"/>
          </a:xfrm>
          <a:prstGeom prst="rect">
            <a:avLst/>
          </a:prstGeom>
        </p:spPr>
      </p:pic>
      <p:sp>
        <p:nvSpPr>
          <p:cNvPr id="520" name="Google Shape;520;p38"/>
          <p:cNvSpPr txBox="1">
            <a:spLocks noGrp="1"/>
          </p:cNvSpPr>
          <p:nvPr>
            <p:ph type="title"/>
          </p:nvPr>
        </p:nvSpPr>
        <p:spPr>
          <a:xfrm>
            <a:off x="-1409671" y="3366110"/>
            <a:ext cx="5716200" cy="95451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170BB5"/>
                </a:solidFill>
              </a:rPr>
              <a:t>ARQUITETURA</a:t>
            </a:r>
            <a:endParaRPr sz="4000" dirty="0">
              <a:solidFill>
                <a:srgbClr val="170BB5"/>
              </a:solidFill>
            </a:endParaRPr>
          </a:p>
        </p:txBody>
      </p:sp>
      <p:grpSp>
        <p:nvGrpSpPr>
          <p:cNvPr id="40" name="Google Shape;370;p36">
            <a:extLst>
              <a:ext uri="{FF2B5EF4-FFF2-40B4-BE49-F238E27FC236}">
                <a16:creationId xmlns:a16="http://schemas.microsoft.com/office/drawing/2014/main" id="{BF958274-CC34-9AF7-FB17-2AC5801CAC84}"/>
              </a:ext>
            </a:extLst>
          </p:cNvPr>
          <p:cNvGrpSpPr/>
          <p:nvPr/>
        </p:nvGrpSpPr>
        <p:grpSpPr>
          <a:xfrm rot="5400000" flipV="1">
            <a:off x="1301279" y="2726179"/>
            <a:ext cx="825242" cy="3790339"/>
            <a:chOff x="7557897" y="2608992"/>
            <a:chExt cx="429195" cy="1673160"/>
          </a:xfrm>
          <a:solidFill>
            <a:srgbClr val="170BB5"/>
          </a:solidFill>
        </p:grpSpPr>
        <p:sp>
          <p:nvSpPr>
            <p:cNvPr id="41" name="Google Shape;371;p36">
              <a:extLst>
                <a:ext uri="{FF2B5EF4-FFF2-40B4-BE49-F238E27FC236}">
                  <a16:creationId xmlns:a16="http://schemas.microsoft.com/office/drawing/2014/main" id="{52E896F1-9FB0-B19A-7014-917F1123497E}"/>
                </a:ext>
              </a:extLst>
            </p:cNvPr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170BB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72;p36">
              <a:extLst>
                <a:ext uri="{FF2B5EF4-FFF2-40B4-BE49-F238E27FC236}">
                  <a16:creationId xmlns:a16="http://schemas.microsoft.com/office/drawing/2014/main" id="{4BEE675D-5030-FFB5-CC18-1095B7A870FA}"/>
                </a:ext>
              </a:extLst>
            </p:cNvPr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170BB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73;p36">
              <a:extLst>
                <a:ext uri="{FF2B5EF4-FFF2-40B4-BE49-F238E27FC236}">
                  <a16:creationId xmlns:a16="http://schemas.microsoft.com/office/drawing/2014/main" id="{755FF4A1-A9CD-4E89-6EAC-8E62E978FB36}"/>
                </a:ext>
              </a:extLst>
            </p:cNvPr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170BB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433;p37">
            <a:extLst>
              <a:ext uri="{FF2B5EF4-FFF2-40B4-BE49-F238E27FC236}">
                <a16:creationId xmlns:a16="http://schemas.microsoft.com/office/drawing/2014/main" id="{7F35B322-9760-7BEA-1D34-78CB28AAE70A}"/>
              </a:ext>
            </a:extLst>
          </p:cNvPr>
          <p:cNvGrpSpPr/>
          <p:nvPr/>
        </p:nvGrpSpPr>
        <p:grpSpPr>
          <a:xfrm rot="5400000" flipH="1">
            <a:off x="7207817" y="2270843"/>
            <a:ext cx="1182802" cy="2555083"/>
            <a:chOff x="7350442" y="2608992"/>
            <a:chExt cx="777239" cy="1673160"/>
          </a:xfrm>
          <a:solidFill>
            <a:srgbClr val="170BB5"/>
          </a:solidFill>
        </p:grpSpPr>
        <p:sp>
          <p:nvSpPr>
            <p:cNvPr id="45" name="Google Shape;434;p37">
              <a:extLst>
                <a:ext uri="{FF2B5EF4-FFF2-40B4-BE49-F238E27FC236}">
                  <a16:creationId xmlns:a16="http://schemas.microsoft.com/office/drawing/2014/main" id="{D6BC5F48-07DF-C709-7DB8-B5758B785B8A}"/>
                </a:ext>
              </a:extLst>
            </p:cNvPr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170BB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35;p37">
              <a:extLst>
                <a:ext uri="{FF2B5EF4-FFF2-40B4-BE49-F238E27FC236}">
                  <a16:creationId xmlns:a16="http://schemas.microsoft.com/office/drawing/2014/main" id="{1D652EE1-C65A-C336-D25B-7BB496FB2FFE}"/>
                </a:ext>
              </a:extLst>
            </p:cNvPr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170BB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36;p37">
              <a:extLst>
                <a:ext uri="{FF2B5EF4-FFF2-40B4-BE49-F238E27FC236}">
                  <a16:creationId xmlns:a16="http://schemas.microsoft.com/office/drawing/2014/main" id="{323333F5-231E-B2E3-AFAA-A4353ABEF705}"/>
                </a:ext>
              </a:extLst>
            </p:cNvPr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170BB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37;p37">
              <a:extLst>
                <a:ext uri="{FF2B5EF4-FFF2-40B4-BE49-F238E27FC236}">
                  <a16:creationId xmlns:a16="http://schemas.microsoft.com/office/drawing/2014/main" id="{BBC40FD3-FD7E-BF93-8893-DA2F87C03320}"/>
                </a:ext>
              </a:extLst>
            </p:cNvPr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170BB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38;p37">
              <a:extLst>
                <a:ext uri="{FF2B5EF4-FFF2-40B4-BE49-F238E27FC236}">
                  <a16:creationId xmlns:a16="http://schemas.microsoft.com/office/drawing/2014/main" id="{9C297E6D-3F36-AE52-A6D5-1A337136F38A}"/>
                </a:ext>
              </a:extLst>
            </p:cNvPr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170BB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39;p37">
              <a:extLst>
                <a:ext uri="{FF2B5EF4-FFF2-40B4-BE49-F238E27FC236}">
                  <a16:creationId xmlns:a16="http://schemas.microsoft.com/office/drawing/2014/main" id="{D80CCB98-7EF4-42D0-9170-75701924339C}"/>
                </a:ext>
              </a:extLst>
            </p:cNvPr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170BB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40;p37">
              <a:extLst>
                <a:ext uri="{FF2B5EF4-FFF2-40B4-BE49-F238E27FC236}">
                  <a16:creationId xmlns:a16="http://schemas.microsoft.com/office/drawing/2014/main" id="{95A2564D-D25F-7A96-CE50-C8DC9B527502}"/>
                </a:ext>
              </a:extLst>
            </p:cNvPr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170BB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41;p37">
              <a:extLst>
                <a:ext uri="{FF2B5EF4-FFF2-40B4-BE49-F238E27FC236}">
                  <a16:creationId xmlns:a16="http://schemas.microsoft.com/office/drawing/2014/main" id="{05F6D65B-FF49-AD0A-C232-35652ABCD28D}"/>
                </a:ext>
              </a:extLst>
            </p:cNvPr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170BB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chnology Project Proposal Minitheme by Slidesgo">
  <a:themeElements>
    <a:clrScheme name="Simple Light">
      <a:dk1>
        <a:srgbClr val="FFFFFF"/>
      </a:dk1>
      <a:lt1>
        <a:srgbClr val="E0E0E0"/>
      </a:lt1>
      <a:dk2>
        <a:srgbClr val="666666"/>
      </a:dk2>
      <a:lt2>
        <a:srgbClr val="000000"/>
      </a:lt2>
      <a:accent1>
        <a:srgbClr val="96FFF3"/>
      </a:accent1>
      <a:accent2>
        <a:srgbClr val="8F1EA0"/>
      </a:accent2>
      <a:accent3>
        <a:srgbClr val="3DC6FF"/>
      </a:accent3>
      <a:accent4>
        <a:srgbClr val="2619AA"/>
      </a:accent4>
      <a:accent5>
        <a:srgbClr val="190057"/>
      </a:accent5>
      <a:accent6>
        <a:srgbClr val="F13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312</Words>
  <Application>Microsoft Office PowerPoint</Application>
  <PresentationFormat>Apresentação na tela (16:9)</PresentationFormat>
  <Paragraphs>80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Bebas Neue</vt:lpstr>
      <vt:lpstr>DM Sans</vt:lpstr>
      <vt:lpstr>Calibri</vt:lpstr>
      <vt:lpstr>Oswald</vt:lpstr>
      <vt:lpstr>Oswald ExtraLight</vt:lpstr>
      <vt:lpstr>Technology Project Proposal Minitheme by Slidesgo</vt:lpstr>
      <vt:lpstr>ATRIBUIÇÕES DICIPLINARES</vt:lpstr>
      <vt:lpstr>EQUIPE</vt:lpstr>
      <vt:lpstr>SITUAÇÃO PROBLEMA</vt:lpstr>
      <vt:lpstr>Apresentação do PowerPoint</vt:lpstr>
      <vt:lpstr>PÚBLICO ALVO</vt:lpstr>
      <vt:lpstr>AGILIDADE</vt:lpstr>
      <vt:lpstr>REQUISITOS FUNCIONAIS</vt:lpstr>
      <vt:lpstr>DISPONIBILIZAÇÃO</vt:lpstr>
      <vt:lpstr>ARQUITETURA</vt:lpstr>
      <vt:lpstr>MODELO DE NEGÓCIOS</vt:lpstr>
      <vt:lpstr>FERRAMENTAS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ATRIBUIÇÕES DICIPLINARES</dc:title>
  <dc:creator>Bianca Ruiz da Silveira</dc:creator>
  <cp:lastModifiedBy>Bianca Ruiz da Silveira</cp:lastModifiedBy>
  <cp:revision>2</cp:revision>
  <dcterms:modified xsi:type="dcterms:W3CDTF">2022-06-10T05:31:34Z</dcterms:modified>
</cp:coreProperties>
</file>