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6" r:id="rId9"/>
    <p:sldId id="267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C29F4-D4FF-4F40-A62A-FC2228D2D96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6942BB-BF98-488C-9D57-99D0DA180E8A}">
      <dgm:prSet phldrT="[Text]"/>
      <dgm:spPr/>
      <dgm:t>
        <a:bodyPr/>
        <a:lstStyle/>
        <a:p>
          <a:r>
            <a:rPr lang="en-US" dirty="0" err="1"/>
            <a:t>Preprocssing</a:t>
          </a:r>
          <a:endParaRPr lang="en-US" dirty="0"/>
        </a:p>
      </dgm:t>
    </dgm:pt>
    <dgm:pt modelId="{D1408777-CC70-4F25-B559-94D8AD902222}" type="parTrans" cxnId="{E1F6E8EE-EFE0-409D-B6B7-750948928B83}">
      <dgm:prSet/>
      <dgm:spPr/>
      <dgm:t>
        <a:bodyPr/>
        <a:lstStyle/>
        <a:p>
          <a:endParaRPr lang="en-US"/>
        </a:p>
      </dgm:t>
    </dgm:pt>
    <dgm:pt modelId="{29A83DEF-8553-40D1-938D-6F2FD4E17CDE}" type="sibTrans" cxnId="{E1F6E8EE-EFE0-409D-B6B7-750948928B83}">
      <dgm:prSet/>
      <dgm:spPr/>
      <dgm:t>
        <a:bodyPr/>
        <a:lstStyle/>
        <a:p>
          <a:endParaRPr lang="en-US"/>
        </a:p>
      </dgm:t>
    </dgm:pt>
    <dgm:pt modelId="{E3F35475-E2CF-43E4-B559-6BBEA12DC825}">
      <dgm:prSet phldrT="[Text]" custT="1"/>
      <dgm:spPr/>
      <dgm:t>
        <a:bodyPr/>
        <a:lstStyle/>
        <a:p>
          <a:r>
            <a:rPr lang="en-US" sz="1600" dirty="0"/>
            <a:t>Sample data [1]</a:t>
          </a:r>
        </a:p>
      </dgm:t>
    </dgm:pt>
    <dgm:pt modelId="{EE45267E-3810-4550-91DB-D484C4474352}" type="parTrans" cxnId="{E435167E-7843-4852-911E-CA9905CC54CF}">
      <dgm:prSet/>
      <dgm:spPr/>
      <dgm:t>
        <a:bodyPr/>
        <a:lstStyle/>
        <a:p>
          <a:endParaRPr lang="en-US"/>
        </a:p>
      </dgm:t>
    </dgm:pt>
    <dgm:pt modelId="{6FE1E648-DED3-4C65-AA6E-D202793E94C4}" type="sibTrans" cxnId="{E435167E-7843-4852-911E-CA9905CC54CF}">
      <dgm:prSet/>
      <dgm:spPr/>
      <dgm:t>
        <a:bodyPr/>
        <a:lstStyle/>
        <a:p>
          <a:endParaRPr lang="en-US"/>
        </a:p>
      </dgm:t>
    </dgm:pt>
    <dgm:pt modelId="{1A439621-CF27-4BDA-B320-8DC46E63D6E7}">
      <dgm:prSet phldrT="[Text]" custT="1"/>
      <dgm:spPr/>
      <dgm:t>
        <a:bodyPr/>
        <a:lstStyle/>
        <a:p>
          <a:r>
            <a:rPr lang="en-US" sz="2200" dirty="0"/>
            <a:t>Transform data</a:t>
          </a:r>
        </a:p>
      </dgm:t>
    </dgm:pt>
    <dgm:pt modelId="{B57B05B2-87B1-4D1B-B061-C77FC81D81AB}" type="parTrans" cxnId="{4843AD7F-4F6F-496B-9632-7B3E3C931459}">
      <dgm:prSet/>
      <dgm:spPr/>
      <dgm:t>
        <a:bodyPr/>
        <a:lstStyle/>
        <a:p>
          <a:endParaRPr lang="en-US"/>
        </a:p>
      </dgm:t>
    </dgm:pt>
    <dgm:pt modelId="{5019D529-FE97-49D1-9A04-4F6E5032DE90}" type="sibTrans" cxnId="{4843AD7F-4F6F-496B-9632-7B3E3C931459}">
      <dgm:prSet/>
      <dgm:spPr/>
      <dgm:t>
        <a:bodyPr/>
        <a:lstStyle/>
        <a:p>
          <a:endParaRPr lang="en-US"/>
        </a:p>
      </dgm:t>
    </dgm:pt>
    <dgm:pt modelId="{3929129F-94AD-4E13-AD3B-02079C6C8AF2}">
      <dgm:prSet phldrT="[Text]" custT="1"/>
      <dgm:spPr/>
      <dgm:t>
        <a:bodyPr/>
        <a:lstStyle/>
        <a:p>
          <a:r>
            <a:rPr lang="en-US" sz="1800" dirty="0"/>
            <a:t>For TF-IDF we use TF-IDF vectorizer to create a sparse matrix of terms by documents.</a:t>
          </a:r>
        </a:p>
      </dgm:t>
    </dgm:pt>
    <dgm:pt modelId="{C6BF49C7-731C-4823-9D7E-F76678996F00}" type="parTrans" cxnId="{E4BB2690-B75B-412E-B6A1-8ED943ABDCC1}">
      <dgm:prSet/>
      <dgm:spPr/>
      <dgm:t>
        <a:bodyPr/>
        <a:lstStyle/>
        <a:p>
          <a:endParaRPr lang="en-US"/>
        </a:p>
      </dgm:t>
    </dgm:pt>
    <dgm:pt modelId="{C41CF23A-2657-488F-8690-927025E5F38B}" type="sibTrans" cxnId="{E4BB2690-B75B-412E-B6A1-8ED943ABDCC1}">
      <dgm:prSet/>
      <dgm:spPr/>
      <dgm:t>
        <a:bodyPr/>
        <a:lstStyle/>
        <a:p>
          <a:endParaRPr lang="en-US"/>
        </a:p>
      </dgm:t>
    </dgm:pt>
    <dgm:pt modelId="{F4C851A7-056F-46DD-AB3D-FBC40DE390C5}">
      <dgm:prSet phldrT="[Text]" custT="1"/>
      <dgm:spPr/>
      <dgm:t>
        <a:bodyPr/>
        <a:lstStyle/>
        <a:p>
          <a:r>
            <a:rPr lang="en-US" sz="2000" dirty="0"/>
            <a:t>Recommend Songs</a:t>
          </a:r>
        </a:p>
      </dgm:t>
    </dgm:pt>
    <dgm:pt modelId="{FC1A47A3-E051-4AAC-9958-4B9B29BCB980}" type="parTrans" cxnId="{2D83159F-43CE-4DBD-A49E-70C5FCB08A7F}">
      <dgm:prSet/>
      <dgm:spPr/>
      <dgm:t>
        <a:bodyPr/>
        <a:lstStyle/>
        <a:p>
          <a:endParaRPr lang="en-US"/>
        </a:p>
      </dgm:t>
    </dgm:pt>
    <dgm:pt modelId="{711671DF-AC73-45DF-94B1-2BA9FB944D42}" type="sibTrans" cxnId="{2D83159F-43CE-4DBD-A49E-70C5FCB08A7F}">
      <dgm:prSet/>
      <dgm:spPr/>
      <dgm:t>
        <a:bodyPr/>
        <a:lstStyle/>
        <a:p>
          <a:endParaRPr lang="en-US"/>
        </a:p>
      </dgm:t>
    </dgm:pt>
    <dgm:pt modelId="{10C2AEB0-9C0F-4115-9F1D-9594939AAABE}">
      <dgm:prSet phldrT="[Text]" custT="1"/>
      <dgm:spPr/>
      <dgm:t>
        <a:bodyPr/>
        <a:lstStyle/>
        <a:p>
          <a:r>
            <a:rPr lang="en-US" sz="1400" dirty="0"/>
            <a:t>For TF-IDF calculate cosine similarity between documents to produce a similarity matrix.</a:t>
          </a:r>
        </a:p>
      </dgm:t>
    </dgm:pt>
    <dgm:pt modelId="{C29F3B57-244B-4E26-A8B6-90809B9BD410}" type="parTrans" cxnId="{62128A69-ABDF-487D-8441-59907E5971AE}">
      <dgm:prSet/>
      <dgm:spPr/>
      <dgm:t>
        <a:bodyPr/>
        <a:lstStyle/>
        <a:p>
          <a:endParaRPr lang="en-US"/>
        </a:p>
      </dgm:t>
    </dgm:pt>
    <dgm:pt modelId="{DDA62F6F-ECBA-4C2A-9BB3-232CF100606C}" type="sibTrans" cxnId="{62128A69-ABDF-487D-8441-59907E5971AE}">
      <dgm:prSet/>
      <dgm:spPr/>
      <dgm:t>
        <a:bodyPr/>
        <a:lstStyle/>
        <a:p>
          <a:endParaRPr lang="en-US"/>
        </a:p>
      </dgm:t>
    </dgm:pt>
    <dgm:pt modelId="{64FCBD64-624E-49C9-A9D5-12A2D0BEC463}">
      <dgm:prSet phldrT="[Text]" custT="1"/>
      <dgm:spPr/>
      <dgm:t>
        <a:bodyPr/>
        <a:lstStyle/>
        <a:p>
          <a:r>
            <a:rPr lang="en-US" sz="1600" dirty="0"/>
            <a:t>Index: Concatenation of song &amp; artist</a:t>
          </a:r>
        </a:p>
      </dgm:t>
    </dgm:pt>
    <dgm:pt modelId="{A1BBBC19-9847-4E27-AFB8-C0A09444C685}" type="parTrans" cxnId="{79F017E5-E587-4214-9134-53F98E9824DD}">
      <dgm:prSet/>
      <dgm:spPr/>
      <dgm:t>
        <a:bodyPr/>
        <a:lstStyle/>
        <a:p>
          <a:endParaRPr lang="en-US"/>
        </a:p>
      </dgm:t>
    </dgm:pt>
    <dgm:pt modelId="{D502AC81-8A90-41BE-BF71-307E32E96587}" type="sibTrans" cxnId="{79F017E5-E587-4214-9134-53F98E9824DD}">
      <dgm:prSet/>
      <dgm:spPr/>
      <dgm:t>
        <a:bodyPr/>
        <a:lstStyle/>
        <a:p>
          <a:endParaRPr lang="en-US"/>
        </a:p>
      </dgm:t>
    </dgm:pt>
    <dgm:pt modelId="{38031FF0-4A6E-48A5-A673-BC4B6B889FF8}">
      <dgm:prSet phldrT="[Text]" custT="1"/>
      <dgm:spPr/>
      <dgm:t>
        <a:bodyPr/>
        <a:lstStyle/>
        <a:p>
          <a:r>
            <a:rPr lang="en-US" sz="1600" dirty="0"/>
            <a:t>Document: Song lyrics text</a:t>
          </a:r>
        </a:p>
      </dgm:t>
    </dgm:pt>
    <dgm:pt modelId="{BB0AAC46-81ED-46D3-8FC6-455EC635D939}" type="parTrans" cxnId="{D2A93D5C-1DD8-41E6-AD82-A9CFEB5D5B9E}">
      <dgm:prSet/>
      <dgm:spPr/>
      <dgm:t>
        <a:bodyPr/>
        <a:lstStyle/>
        <a:p>
          <a:endParaRPr lang="en-US"/>
        </a:p>
      </dgm:t>
    </dgm:pt>
    <dgm:pt modelId="{BA07F3BC-97CB-43DF-A9A4-03C424BE659A}" type="sibTrans" cxnId="{D2A93D5C-1DD8-41E6-AD82-A9CFEB5D5B9E}">
      <dgm:prSet/>
      <dgm:spPr/>
      <dgm:t>
        <a:bodyPr/>
        <a:lstStyle/>
        <a:p>
          <a:endParaRPr lang="en-US"/>
        </a:p>
      </dgm:t>
    </dgm:pt>
    <dgm:pt modelId="{5379E3F1-A272-4BD4-919F-5BD2470CD190}">
      <dgm:prSet phldrT="[Text]" custT="1"/>
      <dgm:spPr/>
      <dgm:t>
        <a:bodyPr/>
        <a:lstStyle/>
        <a:p>
          <a:r>
            <a:rPr lang="en-US" sz="1600" dirty="0"/>
            <a:t>Drop duplicates (lives, edits)</a:t>
          </a:r>
        </a:p>
      </dgm:t>
    </dgm:pt>
    <dgm:pt modelId="{E0D1725D-75B0-4C9D-973A-0ACB21746705}" type="parTrans" cxnId="{BF018CC8-568F-47BB-957C-3D7C8166807C}">
      <dgm:prSet/>
      <dgm:spPr/>
      <dgm:t>
        <a:bodyPr/>
        <a:lstStyle/>
        <a:p>
          <a:endParaRPr lang="en-US"/>
        </a:p>
      </dgm:t>
    </dgm:pt>
    <dgm:pt modelId="{CFAF0F24-C123-4491-92D1-F574FD392825}" type="sibTrans" cxnId="{BF018CC8-568F-47BB-957C-3D7C8166807C}">
      <dgm:prSet/>
      <dgm:spPr/>
      <dgm:t>
        <a:bodyPr/>
        <a:lstStyle/>
        <a:p>
          <a:endParaRPr lang="en-US"/>
        </a:p>
      </dgm:t>
    </dgm:pt>
    <dgm:pt modelId="{AA2A2C67-9F45-4584-98C8-397A3BDF39A3}">
      <dgm:prSet phldrT="[Text]" custT="1"/>
      <dgm:spPr/>
      <dgm:t>
        <a:bodyPr/>
        <a:lstStyle/>
        <a:p>
          <a:r>
            <a:rPr lang="en-US" sz="1600" dirty="0"/>
            <a:t>Tokenize w/ </a:t>
          </a:r>
          <a:r>
            <a:rPr lang="en-US" sz="1600" dirty="0" err="1"/>
            <a:t>stopwords</a:t>
          </a:r>
          <a:r>
            <a:rPr lang="en-US" sz="1600" dirty="0"/>
            <a:t> including vocalizations.</a:t>
          </a:r>
        </a:p>
      </dgm:t>
    </dgm:pt>
    <dgm:pt modelId="{F76D3E8B-E704-429E-8296-FAB5EA7E78D5}" type="parTrans" cxnId="{BEEC87F1-2BEF-4F23-9664-53A1F59E41D0}">
      <dgm:prSet/>
      <dgm:spPr/>
      <dgm:t>
        <a:bodyPr/>
        <a:lstStyle/>
        <a:p>
          <a:endParaRPr lang="en-US"/>
        </a:p>
      </dgm:t>
    </dgm:pt>
    <dgm:pt modelId="{1A9ECAAD-9D1D-4655-A956-6378C13FB041}" type="sibTrans" cxnId="{BEEC87F1-2BEF-4F23-9664-53A1F59E41D0}">
      <dgm:prSet/>
      <dgm:spPr/>
      <dgm:t>
        <a:bodyPr/>
        <a:lstStyle/>
        <a:p>
          <a:endParaRPr lang="en-US"/>
        </a:p>
      </dgm:t>
    </dgm:pt>
    <dgm:pt modelId="{D79D6ECD-0F65-4AD7-91D8-201B85D0BEF0}">
      <dgm:prSet phldrT="[Text]" custT="1"/>
      <dgm:spPr/>
      <dgm:t>
        <a:bodyPr/>
        <a:lstStyle/>
        <a:p>
          <a:r>
            <a:rPr lang="en-US" sz="1800" dirty="0"/>
            <a:t>For an encoder (we use BERT), we encode the lyrics data to embeddings &amp; convert those to tensors.</a:t>
          </a:r>
        </a:p>
      </dgm:t>
    </dgm:pt>
    <dgm:pt modelId="{8ABB1C71-BA8C-4177-A97F-59B85B8F41B8}" type="parTrans" cxnId="{6B7F7739-7B6F-4128-B791-EBD01A1F7BD7}">
      <dgm:prSet/>
      <dgm:spPr/>
      <dgm:t>
        <a:bodyPr/>
        <a:lstStyle/>
        <a:p>
          <a:endParaRPr lang="en-US"/>
        </a:p>
      </dgm:t>
    </dgm:pt>
    <dgm:pt modelId="{4713CDE7-9B10-4E78-A2DD-1CF166CBBA39}" type="sibTrans" cxnId="{6B7F7739-7B6F-4128-B791-EBD01A1F7BD7}">
      <dgm:prSet/>
      <dgm:spPr/>
      <dgm:t>
        <a:bodyPr/>
        <a:lstStyle/>
        <a:p>
          <a:endParaRPr lang="en-US"/>
        </a:p>
      </dgm:t>
    </dgm:pt>
    <dgm:pt modelId="{9A71D977-3C83-471B-AC53-73E3BF3BD40E}">
      <dgm:prSet phldrT="[Text]" custT="1"/>
      <dgm:spPr/>
      <dgm:t>
        <a:bodyPr/>
        <a:lstStyle/>
        <a:p>
          <a:endParaRPr lang="en-US" sz="1800" dirty="0"/>
        </a:p>
      </dgm:t>
    </dgm:pt>
    <dgm:pt modelId="{5C427872-CC85-4578-B173-9B1F6C49C4AA}" type="parTrans" cxnId="{D0F805A4-36C2-414C-AF89-76E6491A1634}">
      <dgm:prSet/>
      <dgm:spPr/>
      <dgm:t>
        <a:bodyPr/>
        <a:lstStyle/>
        <a:p>
          <a:endParaRPr lang="en-US"/>
        </a:p>
      </dgm:t>
    </dgm:pt>
    <dgm:pt modelId="{A7B68E2E-D98E-4CBB-A77F-F33E35AC33D0}" type="sibTrans" cxnId="{D0F805A4-36C2-414C-AF89-76E6491A1634}">
      <dgm:prSet/>
      <dgm:spPr/>
      <dgm:t>
        <a:bodyPr/>
        <a:lstStyle/>
        <a:p>
          <a:endParaRPr lang="en-US"/>
        </a:p>
      </dgm:t>
    </dgm:pt>
    <dgm:pt modelId="{2FD155A9-9754-4391-B985-9027A12CC3DC}">
      <dgm:prSet phldrT="[Text]" custT="1"/>
      <dgm:spPr/>
      <dgm:t>
        <a:bodyPr/>
        <a:lstStyle/>
        <a:p>
          <a:r>
            <a:rPr lang="en-US" sz="1400" dirty="0"/>
            <a:t>For Encoder model create a matrix of embeddings, then calculate the cosine distance between vector embeddings.</a:t>
          </a:r>
        </a:p>
      </dgm:t>
    </dgm:pt>
    <dgm:pt modelId="{DC33FD4E-A943-45D1-9E50-AD6C06614AF7}" type="parTrans" cxnId="{B056F8AB-0CB6-420E-82AF-890C06C6DC44}">
      <dgm:prSet/>
      <dgm:spPr/>
      <dgm:t>
        <a:bodyPr/>
        <a:lstStyle/>
        <a:p>
          <a:endParaRPr lang="en-US"/>
        </a:p>
      </dgm:t>
    </dgm:pt>
    <dgm:pt modelId="{FDDB0DFB-A706-4D38-B2B1-B9EF0643DFFB}" type="sibTrans" cxnId="{B056F8AB-0CB6-420E-82AF-890C06C6DC44}">
      <dgm:prSet/>
      <dgm:spPr/>
      <dgm:t>
        <a:bodyPr/>
        <a:lstStyle/>
        <a:p>
          <a:endParaRPr lang="en-US"/>
        </a:p>
      </dgm:t>
    </dgm:pt>
    <dgm:pt modelId="{52F3E9B0-B794-4AB0-BB95-7569BE4123D9}">
      <dgm:prSet phldrT="[Text]" custT="1"/>
      <dgm:spPr/>
      <dgm:t>
        <a:bodyPr/>
        <a:lstStyle/>
        <a:p>
          <a:r>
            <a:rPr lang="en-US" sz="1400" dirty="0"/>
            <a:t>Recommend the top n songs by cosine similarity.</a:t>
          </a:r>
        </a:p>
      </dgm:t>
    </dgm:pt>
    <dgm:pt modelId="{BD895DBE-60A7-407D-AF05-B5BDDA784A10}" type="parTrans" cxnId="{64A29989-22BA-4393-97D1-78A65DF7B4D9}">
      <dgm:prSet/>
      <dgm:spPr/>
      <dgm:t>
        <a:bodyPr/>
        <a:lstStyle/>
        <a:p>
          <a:endParaRPr lang="en-US"/>
        </a:p>
      </dgm:t>
    </dgm:pt>
    <dgm:pt modelId="{529C47D9-9156-4F7F-A12B-15ED24B8DF90}" type="sibTrans" cxnId="{64A29989-22BA-4393-97D1-78A65DF7B4D9}">
      <dgm:prSet/>
      <dgm:spPr/>
      <dgm:t>
        <a:bodyPr/>
        <a:lstStyle/>
        <a:p>
          <a:endParaRPr lang="en-US"/>
        </a:p>
      </dgm:t>
    </dgm:pt>
    <dgm:pt modelId="{E957C635-7160-44C3-A312-6607CDC1925F}" type="pres">
      <dgm:prSet presAssocID="{054C29F4-D4FF-4F40-A62A-FC2228D2D96E}" presName="linearFlow" presStyleCnt="0">
        <dgm:presLayoutVars>
          <dgm:dir/>
          <dgm:animLvl val="lvl"/>
          <dgm:resizeHandles val="exact"/>
        </dgm:presLayoutVars>
      </dgm:prSet>
      <dgm:spPr/>
    </dgm:pt>
    <dgm:pt modelId="{C831AA54-3D22-45A2-92F4-DA358254E5FB}" type="pres">
      <dgm:prSet presAssocID="{8E6942BB-BF98-488C-9D57-99D0DA180E8A}" presName="composite" presStyleCnt="0"/>
      <dgm:spPr/>
    </dgm:pt>
    <dgm:pt modelId="{B9A12684-725E-41E6-A872-73546248CC5C}" type="pres">
      <dgm:prSet presAssocID="{8E6942BB-BF98-488C-9D57-99D0DA180E8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8D32D4-08BA-47B6-8D82-D74A1571FA97}" type="pres">
      <dgm:prSet presAssocID="{8E6942BB-BF98-488C-9D57-99D0DA180E8A}" presName="parSh" presStyleLbl="node1" presStyleIdx="0" presStyleCnt="3" custLinFactNeighborX="814" custLinFactNeighborY="-3930"/>
      <dgm:spPr/>
    </dgm:pt>
    <dgm:pt modelId="{6C9BB753-1932-4D35-BE86-1AAE65111BEA}" type="pres">
      <dgm:prSet presAssocID="{8E6942BB-BF98-488C-9D57-99D0DA180E8A}" presName="desTx" presStyleLbl="fgAcc1" presStyleIdx="0" presStyleCnt="3" custScaleX="119265" custScaleY="80561">
        <dgm:presLayoutVars>
          <dgm:bulletEnabled val="1"/>
        </dgm:presLayoutVars>
      </dgm:prSet>
      <dgm:spPr/>
    </dgm:pt>
    <dgm:pt modelId="{893649A3-910B-4E1E-894F-A5502636384E}" type="pres">
      <dgm:prSet presAssocID="{29A83DEF-8553-40D1-938D-6F2FD4E17CDE}" presName="sibTrans" presStyleLbl="sibTrans2D1" presStyleIdx="0" presStyleCnt="2" custAng="29043" custLinFactNeighborY="4907"/>
      <dgm:spPr/>
    </dgm:pt>
    <dgm:pt modelId="{AD937151-0101-4A0F-819C-2CA25C3F00D6}" type="pres">
      <dgm:prSet presAssocID="{29A83DEF-8553-40D1-938D-6F2FD4E17CDE}" presName="connTx" presStyleLbl="sibTrans2D1" presStyleIdx="0" presStyleCnt="2"/>
      <dgm:spPr/>
    </dgm:pt>
    <dgm:pt modelId="{43475D8E-ACBB-4E15-BF34-5D3395CE9048}" type="pres">
      <dgm:prSet presAssocID="{1A439621-CF27-4BDA-B320-8DC46E63D6E7}" presName="composite" presStyleCnt="0"/>
      <dgm:spPr/>
    </dgm:pt>
    <dgm:pt modelId="{B17A6CDF-9ACE-4A13-84C4-D8931497A6AD}" type="pres">
      <dgm:prSet presAssocID="{1A439621-CF27-4BDA-B320-8DC46E63D6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D321A56-7A4E-4F8D-95A1-EED969CF915A}" type="pres">
      <dgm:prSet presAssocID="{1A439621-CF27-4BDA-B320-8DC46E63D6E7}" presName="parSh" presStyleLbl="node1" presStyleIdx="1" presStyleCnt="3"/>
      <dgm:spPr/>
    </dgm:pt>
    <dgm:pt modelId="{8BAE3628-92C4-4F61-9F7F-E305BF8C8E63}" type="pres">
      <dgm:prSet presAssocID="{1A439621-CF27-4BDA-B320-8DC46E63D6E7}" presName="desTx" presStyleLbl="fgAcc1" presStyleIdx="1" presStyleCnt="3" custScaleX="122177" custScaleY="88252">
        <dgm:presLayoutVars>
          <dgm:bulletEnabled val="1"/>
        </dgm:presLayoutVars>
      </dgm:prSet>
      <dgm:spPr/>
    </dgm:pt>
    <dgm:pt modelId="{A91F36AF-65E6-4113-B8AE-D49395D21CF7}" type="pres">
      <dgm:prSet presAssocID="{5019D529-FE97-49D1-9A04-4F6E5032DE90}" presName="sibTrans" presStyleLbl="sibTrans2D1" presStyleIdx="1" presStyleCnt="2" custAng="5984"/>
      <dgm:spPr/>
    </dgm:pt>
    <dgm:pt modelId="{A3A91C1D-09B0-4F17-A438-6155FB2B7D54}" type="pres">
      <dgm:prSet presAssocID="{5019D529-FE97-49D1-9A04-4F6E5032DE90}" presName="connTx" presStyleLbl="sibTrans2D1" presStyleIdx="1" presStyleCnt="2"/>
      <dgm:spPr/>
    </dgm:pt>
    <dgm:pt modelId="{1443E0A8-C604-487A-9C7B-31647646435D}" type="pres">
      <dgm:prSet presAssocID="{F4C851A7-056F-46DD-AB3D-FBC40DE390C5}" presName="composite" presStyleCnt="0"/>
      <dgm:spPr/>
    </dgm:pt>
    <dgm:pt modelId="{10E06A3D-F830-454C-8E50-6B3DB1963E58}" type="pres">
      <dgm:prSet presAssocID="{F4C851A7-056F-46DD-AB3D-FBC40DE390C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467241A-C1CE-435E-A9E7-BAE613E03E40}" type="pres">
      <dgm:prSet presAssocID="{F4C851A7-056F-46DD-AB3D-FBC40DE390C5}" presName="parSh" presStyleLbl="node1" presStyleIdx="2" presStyleCnt="3" custLinFactNeighborX="407" custLinFactNeighborY="-5501"/>
      <dgm:spPr/>
    </dgm:pt>
    <dgm:pt modelId="{927909CA-E228-49DF-85D4-BC219FF4A5C8}" type="pres">
      <dgm:prSet presAssocID="{F4C851A7-056F-46DD-AB3D-FBC40DE390C5}" presName="desTx" presStyleLbl="fgAcc1" presStyleIdx="2" presStyleCnt="3" custScaleY="82595">
        <dgm:presLayoutVars>
          <dgm:bulletEnabled val="1"/>
        </dgm:presLayoutVars>
      </dgm:prSet>
      <dgm:spPr/>
    </dgm:pt>
  </dgm:ptLst>
  <dgm:cxnLst>
    <dgm:cxn modelId="{B58B380D-5CDF-44BA-811B-D65F331A26CA}" type="presOf" srcId="{1A439621-CF27-4BDA-B320-8DC46E63D6E7}" destId="{B17A6CDF-9ACE-4A13-84C4-D8931497A6AD}" srcOrd="0" destOrd="0" presId="urn:microsoft.com/office/officeart/2005/8/layout/process3"/>
    <dgm:cxn modelId="{00774C18-EFA3-431F-9E40-A7EEBF1013D8}" type="presOf" srcId="{AA2A2C67-9F45-4584-98C8-397A3BDF39A3}" destId="{6C9BB753-1932-4D35-BE86-1AAE65111BEA}" srcOrd="0" destOrd="4" presId="urn:microsoft.com/office/officeart/2005/8/layout/process3"/>
    <dgm:cxn modelId="{81765018-DEA6-4F86-A338-E622ED21B800}" type="presOf" srcId="{8E6942BB-BF98-488C-9D57-99D0DA180E8A}" destId="{B9A12684-725E-41E6-A872-73546248CC5C}" srcOrd="0" destOrd="0" presId="urn:microsoft.com/office/officeart/2005/8/layout/process3"/>
    <dgm:cxn modelId="{C68DEA20-73D6-4EA4-8451-F8FAC826B1B3}" type="presOf" srcId="{38031FF0-4A6E-48A5-A673-BC4B6B889FF8}" destId="{6C9BB753-1932-4D35-BE86-1AAE65111BEA}" srcOrd="0" destOrd="2" presId="urn:microsoft.com/office/officeart/2005/8/layout/process3"/>
    <dgm:cxn modelId="{6B7F7739-7B6F-4128-B791-EBD01A1F7BD7}" srcId="{1A439621-CF27-4BDA-B320-8DC46E63D6E7}" destId="{D79D6ECD-0F65-4AD7-91D8-201B85D0BEF0}" srcOrd="2" destOrd="0" parTransId="{8ABB1C71-BA8C-4177-A97F-59B85B8F41B8}" sibTransId="{4713CDE7-9B10-4E78-A2DD-1CF166CBBA39}"/>
    <dgm:cxn modelId="{A620AC3C-743F-4F37-AAFF-C33C9E97E17E}" type="presOf" srcId="{29A83DEF-8553-40D1-938D-6F2FD4E17CDE}" destId="{893649A3-910B-4E1E-894F-A5502636384E}" srcOrd="0" destOrd="0" presId="urn:microsoft.com/office/officeart/2005/8/layout/process3"/>
    <dgm:cxn modelId="{D2A93D5C-1DD8-41E6-AD82-A9CFEB5D5B9E}" srcId="{8E6942BB-BF98-488C-9D57-99D0DA180E8A}" destId="{38031FF0-4A6E-48A5-A673-BC4B6B889FF8}" srcOrd="2" destOrd="0" parTransId="{BB0AAC46-81ED-46D3-8FC6-455EC635D939}" sibTransId="{BA07F3BC-97CB-43DF-A9A4-03C424BE659A}"/>
    <dgm:cxn modelId="{ACCA2A64-5326-4465-B971-39B5BE1C55E9}" type="presOf" srcId="{29A83DEF-8553-40D1-938D-6F2FD4E17CDE}" destId="{AD937151-0101-4A0F-819C-2CA25C3F00D6}" srcOrd="1" destOrd="0" presId="urn:microsoft.com/office/officeart/2005/8/layout/process3"/>
    <dgm:cxn modelId="{9965CE67-8D1C-40C3-977E-C58BEDEADE29}" type="presOf" srcId="{2FD155A9-9754-4391-B985-9027A12CC3DC}" destId="{927909CA-E228-49DF-85D4-BC219FF4A5C8}" srcOrd="0" destOrd="1" presId="urn:microsoft.com/office/officeart/2005/8/layout/process3"/>
    <dgm:cxn modelId="{62128A69-ABDF-487D-8441-59907E5971AE}" srcId="{F4C851A7-056F-46DD-AB3D-FBC40DE390C5}" destId="{10C2AEB0-9C0F-4115-9F1D-9594939AAABE}" srcOrd="0" destOrd="0" parTransId="{C29F3B57-244B-4E26-A8B6-90809B9BD410}" sibTransId="{DDA62F6F-ECBA-4C2A-9BB3-232CF100606C}"/>
    <dgm:cxn modelId="{0BCA636D-6BD1-4744-99CC-B143D9D0D9DC}" type="presOf" srcId="{1A439621-CF27-4BDA-B320-8DC46E63D6E7}" destId="{8D321A56-7A4E-4F8D-95A1-EED969CF915A}" srcOrd="1" destOrd="0" presId="urn:microsoft.com/office/officeart/2005/8/layout/process3"/>
    <dgm:cxn modelId="{766A7351-40BC-4539-9BDA-F02E6EF7B2F4}" type="presOf" srcId="{9A71D977-3C83-471B-AC53-73E3BF3BD40E}" destId="{8BAE3628-92C4-4F61-9F7F-E305BF8C8E63}" srcOrd="0" destOrd="1" presId="urn:microsoft.com/office/officeart/2005/8/layout/process3"/>
    <dgm:cxn modelId="{B3883853-068A-478D-BF53-55682E314EA3}" type="presOf" srcId="{F4C851A7-056F-46DD-AB3D-FBC40DE390C5}" destId="{D467241A-C1CE-435E-A9E7-BAE613E03E40}" srcOrd="1" destOrd="0" presId="urn:microsoft.com/office/officeart/2005/8/layout/process3"/>
    <dgm:cxn modelId="{9CC89A74-3B41-4456-B0D0-51A75044C187}" type="presOf" srcId="{054C29F4-D4FF-4F40-A62A-FC2228D2D96E}" destId="{E957C635-7160-44C3-A312-6607CDC1925F}" srcOrd="0" destOrd="0" presId="urn:microsoft.com/office/officeart/2005/8/layout/process3"/>
    <dgm:cxn modelId="{70CFA374-7A9A-458A-AED8-CEB7CC5DB81E}" type="presOf" srcId="{10C2AEB0-9C0F-4115-9F1D-9594939AAABE}" destId="{927909CA-E228-49DF-85D4-BC219FF4A5C8}" srcOrd="0" destOrd="0" presId="urn:microsoft.com/office/officeart/2005/8/layout/process3"/>
    <dgm:cxn modelId="{E435167E-7843-4852-911E-CA9905CC54CF}" srcId="{8E6942BB-BF98-488C-9D57-99D0DA180E8A}" destId="{E3F35475-E2CF-43E4-B559-6BBEA12DC825}" srcOrd="0" destOrd="0" parTransId="{EE45267E-3810-4550-91DB-D484C4474352}" sibTransId="{6FE1E648-DED3-4C65-AA6E-D202793E94C4}"/>
    <dgm:cxn modelId="{4843AD7F-4F6F-496B-9632-7B3E3C931459}" srcId="{054C29F4-D4FF-4F40-A62A-FC2228D2D96E}" destId="{1A439621-CF27-4BDA-B320-8DC46E63D6E7}" srcOrd="1" destOrd="0" parTransId="{B57B05B2-87B1-4D1B-B061-C77FC81D81AB}" sibTransId="{5019D529-FE97-49D1-9A04-4F6E5032DE90}"/>
    <dgm:cxn modelId="{AC486783-D7BD-4B3C-9D59-CBCAF818DB60}" type="presOf" srcId="{5019D529-FE97-49D1-9A04-4F6E5032DE90}" destId="{A91F36AF-65E6-4113-B8AE-D49395D21CF7}" srcOrd="0" destOrd="0" presId="urn:microsoft.com/office/officeart/2005/8/layout/process3"/>
    <dgm:cxn modelId="{64A29989-22BA-4393-97D1-78A65DF7B4D9}" srcId="{F4C851A7-056F-46DD-AB3D-FBC40DE390C5}" destId="{52F3E9B0-B794-4AB0-BB95-7569BE4123D9}" srcOrd="2" destOrd="0" parTransId="{BD895DBE-60A7-407D-AF05-B5BDDA784A10}" sibTransId="{529C47D9-9156-4F7F-A12B-15ED24B8DF90}"/>
    <dgm:cxn modelId="{E4BB2690-B75B-412E-B6A1-8ED943ABDCC1}" srcId="{1A439621-CF27-4BDA-B320-8DC46E63D6E7}" destId="{3929129F-94AD-4E13-AD3B-02079C6C8AF2}" srcOrd="0" destOrd="0" parTransId="{C6BF49C7-731C-4823-9D7E-F76678996F00}" sibTransId="{C41CF23A-2657-488F-8690-927025E5F38B}"/>
    <dgm:cxn modelId="{C0454C92-CD28-4F8B-B9E2-9511D5E994F8}" type="presOf" srcId="{5379E3F1-A272-4BD4-919F-5BD2470CD190}" destId="{6C9BB753-1932-4D35-BE86-1AAE65111BEA}" srcOrd="0" destOrd="3" presId="urn:microsoft.com/office/officeart/2005/8/layout/process3"/>
    <dgm:cxn modelId="{2D83159F-43CE-4DBD-A49E-70C5FCB08A7F}" srcId="{054C29F4-D4FF-4F40-A62A-FC2228D2D96E}" destId="{F4C851A7-056F-46DD-AB3D-FBC40DE390C5}" srcOrd="2" destOrd="0" parTransId="{FC1A47A3-E051-4AAC-9958-4B9B29BCB980}" sibTransId="{711671DF-AC73-45DF-94B1-2BA9FB944D42}"/>
    <dgm:cxn modelId="{D0F805A4-36C2-414C-AF89-76E6491A1634}" srcId="{1A439621-CF27-4BDA-B320-8DC46E63D6E7}" destId="{9A71D977-3C83-471B-AC53-73E3BF3BD40E}" srcOrd="1" destOrd="0" parTransId="{5C427872-CC85-4578-B173-9B1F6C49C4AA}" sibTransId="{A7B68E2E-D98E-4CBB-A77F-F33E35AC33D0}"/>
    <dgm:cxn modelId="{B056F8AB-0CB6-420E-82AF-890C06C6DC44}" srcId="{F4C851A7-056F-46DD-AB3D-FBC40DE390C5}" destId="{2FD155A9-9754-4391-B985-9027A12CC3DC}" srcOrd="1" destOrd="0" parTransId="{DC33FD4E-A943-45D1-9E50-AD6C06614AF7}" sibTransId="{FDDB0DFB-A706-4D38-B2B1-B9EF0643DFFB}"/>
    <dgm:cxn modelId="{69217EBA-BAC1-4AE7-8DF5-DA9358A1360A}" type="presOf" srcId="{52F3E9B0-B794-4AB0-BB95-7569BE4123D9}" destId="{927909CA-E228-49DF-85D4-BC219FF4A5C8}" srcOrd="0" destOrd="2" presId="urn:microsoft.com/office/officeart/2005/8/layout/process3"/>
    <dgm:cxn modelId="{871D13C4-001F-4722-8391-5A04E9FAC6E0}" type="presOf" srcId="{E3F35475-E2CF-43E4-B559-6BBEA12DC825}" destId="{6C9BB753-1932-4D35-BE86-1AAE65111BEA}" srcOrd="0" destOrd="0" presId="urn:microsoft.com/office/officeart/2005/8/layout/process3"/>
    <dgm:cxn modelId="{1F8928C4-2A06-44F7-B3B6-8EC3291FE572}" type="presOf" srcId="{5019D529-FE97-49D1-9A04-4F6E5032DE90}" destId="{A3A91C1D-09B0-4F17-A438-6155FB2B7D54}" srcOrd="1" destOrd="0" presId="urn:microsoft.com/office/officeart/2005/8/layout/process3"/>
    <dgm:cxn modelId="{3817A8C4-12D8-4ED7-8505-FD71C9C4B3E5}" type="presOf" srcId="{F4C851A7-056F-46DD-AB3D-FBC40DE390C5}" destId="{10E06A3D-F830-454C-8E50-6B3DB1963E58}" srcOrd="0" destOrd="0" presId="urn:microsoft.com/office/officeart/2005/8/layout/process3"/>
    <dgm:cxn modelId="{FDAC55C8-7348-4029-BA1D-0327E3144C9D}" type="presOf" srcId="{3929129F-94AD-4E13-AD3B-02079C6C8AF2}" destId="{8BAE3628-92C4-4F61-9F7F-E305BF8C8E63}" srcOrd="0" destOrd="0" presId="urn:microsoft.com/office/officeart/2005/8/layout/process3"/>
    <dgm:cxn modelId="{BF018CC8-568F-47BB-957C-3D7C8166807C}" srcId="{8E6942BB-BF98-488C-9D57-99D0DA180E8A}" destId="{5379E3F1-A272-4BD4-919F-5BD2470CD190}" srcOrd="3" destOrd="0" parTransId="{E0D1725D-75B0-4C9D-973A-0ACB21746705}" sibTransId="{CFAF0F24-C123-4491-92D1-F574FD392825}"/>
    <dgm:cxn modelId="{50F4A4E4-015C-42FB-825A-5BF1BC6BBB76}" type="presOf" srcId="{D79D6ECD-0F65-4AD7-91D8-201B85D0BEF0}" destId="{8BAE3628-92C4-4F61-9F7F-E305BF8C8E63}" srcOrd="0" destOrd="2" presId="urn:microsoft.com/office/officeart/2005/8/layout/process3"/>
    <dgm:cxn modelId="{79F017E5-E587-4214-9134-53F98E9824DD}" srcId="{8E6942BB-BF98-488C-9D57-99D0DA180E8A}" destId="{64FCBD64-624E-49C9-A9D5-12A2D0BEC463}" srcOrd="1" destOrd="0" parTransId="{A1BBBC19-9847-4E27-AFB8-C0A09444C685}" sibTransId="{D502AC81-8A90-41BE-BF71-307E32E96587}"/>
    <dgm:cxn modelId="{45C4BAEB-9603-4579-8BC2-1EE3EE28C90C}" type="presOf" srcId="{8E6942BB-BF98-488C-9D57-99D0DA180E8A}" destId="{478D32D4-08BA-47B6-8D82-D74A1571FA97}" srcOrd="1" destOrd="0" presId="urn:microsoft.com/office/officeart/2005/8/layout/process3"/>
    <dgm:cxn modelId="{E1F6E8EE-EFE0-409D-B6B7-750948928B83}" srcId="{054C29F4-D4FF-4F40-A62A-FC2228D2D96E}" destId="{8E6942BB-BF98-488C-9D57-99D0DA180E8A}" srcOrd="0" destOrd="0" parTransId="{D1408777-CC70-4F25-B559-94D8AD902222}" sibTransId="{29A83DEF-8553-40D1-938D-6F2FD4E17CDE}"/>
    <dgm:cxn modelId="{BEEC87F1-2BEF-4F23-9664-53A1F59E41D0}" srcId="{8E6942BB-BF98-488C-9D57-99D0DA180E8A}" destId="{AA2A2C67-9F45-4584-98C8-397A3BDF39A3}" srcOrd="4" destOrd="0" parTransId="{F76D3E8B-E704-429E-8296-FAB5EA7E78D5}" sibTransId="{1A9ECAAD-9D1D-4655-A956-6378C13FB041}"/>
    <dgm:cxn modelId="{ECB446F8-B232-46FE-8317-EC4376AF4883}" type="presOf" srcId="{64FCBD64-624E-49C9-A9D5-12A2D0BEC463}" destId="{6C9BB753-1932-4D35-BE86-1AAE65111BEA}" srcOrd="0" destOrd="1" presId="urn:microsoft.com/office/officeart/2005/8/layout/process3"/>
    <dgm:cxn modelId="{C1476C78-B0B7-4F1F-95AB-D1AC4282285D}" type="presParOf" srcId="{E957C635-7160-44C3-A312-6607CDC1925F}" destId="{C831AA54-3D22-45A2-92F4-DA358254E5FB}" srcOrd="0" destOrd="0" presId="urn:microsoft.com/office/officeart/2005/8/layout/process3"/>
    <dgm:cxn modelId="{7D05A4B2-9584-408B-99DA-FD0BA129FA81}" type="presParOf" srcId="{C831AA54-3D22-45A2-92F4-DA358254E5FB}" destId="{B9A12684-725E-41E6-A872-73546248CC5C}" srcOrd="0" destOrd="0" presId="urn:microsoft.com/office/officeart/2005/8/layout/process3"/>
    <dgm:cxn modelId="{23445EB3-59BF-4A33-8DC4-E4549A24C6EB}" type="presParOf" srcId="{C831AA54-3D22-45A2-92F4-DA358254E5FB}" destId="{478D32D4-08BA-47B6-8D82-D74A1571FA97}" srcOrd="1" destOrd="0" presId="urn:microsoft.com/office/officeart/2005/8/layout/process3"/>
    <dgm:cxn modelId="{E76F52F3-7E7C-4864-9501-66FC19BDBD3B}" type="presParOf" srcId="{C831AA54-3D22-45A2-92F4-DA358254E5FB}" destId="{6C9BB753-1932-4D35-BE86-1AAE65111BEA}" srcOrd="2" destOrd="0" presId="urn:microsoft.com/office/officeart/2005/8/layout/process3"/>
    <dgm:cxn modelId="{4C1EB482-EE66-432A-902F-9B2BE9B62002}" type="presParOf" srcId="{E957C635-7160-44C3-A312-6607CDC1925F}" destId="{893649A3-910B-4E1E-894F-A5502636384E}" srcOrd="1" destOrd="0" presId="urn:microsoft.com/office/officeart/2005/8/layout/process3"/>
    <dgm:cxn modelId="{76EA7459-27E2-4B58-B056-CCE33A7C6B0E}" type="presParOf" srcId="{893649A3-910B-4E1E-894F-A5502636384E}" destId="{AD937151-0101-4A0F-819C-2CA25C3F00D6}" srcOrd="0" destOrd="0" presId="urn:microsoft.com/office/officeart/2005/8/layout/process3"/>
    <dgm:cxn modelId="{59C57D5A-CB29-4B90-8C42-9DBF414A8382}" type="presParOf" srcId="{E957C635-7160-44C3-A312-6607CDC1925F}" destId="{43475D8E-ACBB-4E15-BF34-5D3395CE9048}" srcOrd="2" destOrd="0" presId="urn:microsoft.com/office/officeart/2005/8/layout/process3"/>
    <dgm:cxn modelId="{5B707C48-4470-4BD8-A853-B6CB2D39636D}" type="presParOf" srcId="{43475D8E-ACBB-4E15-BF34-5D3395CE9048}" destId="{B17A6CDF-9ACE-4A13-84C4-D8931497A6AD}" srcOrd="0" destOrd="0" presId="urn:microsoft.com/office/officeart/2005/8/layout/process3"/>
    <dgm:cxn modelId="{DDE28440-5A05-4AC6-8A62-DB8D0F90B9B4}" type="presParOf" srcId="{43475D8E-ACBB-4E15-BF34-5D3395CE9048}" destId="{8D321A56-7A4E-4F8D-95A1-EED969CF915A}" srcOrd="1" destOrd="0" presId="urn:microsoft.com/office/officeart/2005/8/layout/process3"/>
    <dgm:cxn modelId="{9ADF3E64-5416-4239-BA78-F604AF0B3899}" type="presParOf" srcId="{43475D8E-ACBB-4E15-BF34-5D3395CE9048}" destId="{8BAE3628-92C4-4F61-9F7F-E305BF8C8E63}" srcOrd="2" destOrd="0" presId="urn:microsoft.com/office/officeart/2005/8/layout/process3"/>
    <dgm:cxn modelId="{7C2124B4-170C-4B28-9A60-5E7B73CC861A}" type="presParOf" srcId="{E957C635-7160-44C3-A312-6607CDC1925F}" destId="{A91F36AF-65E6-4113-B8AE-D49395D21CF7}" srcOrd="3" destOrd="0" presId="urn:microsoft.com/office/officeart/2005/8/layout/process3"/>
    <dgm:cxn modelId="{A84EE6A6-2426-41BF-A946-93F3DCE1777A}" type="presParOf" srcId="{A91F36AF-65E6-4113-B8AE-D49395D21CF7}" destId="{A3A91C1D-09B0-4F17-A438-6155FB2B7D54}" srcOrd="0" destOrd="0" presId="urn:microsoft.com/office/officeart/2005/8/layout/process3"/>
    <dgm:cxn modelId="{07F53F0D-F189-4DEF-A558-D9791F43961C}" type="presParOf" srcId="{E957C635-7160-44C3-A312-6607CDC1925F}" destId="{1443E0A8-C604-487A-9C7B-31647646435D}" srcOrd="4" destOrd="0" presId="urn:microsoft.com/office/officeart/2005/8/layout/process3"/>
    <dgm:cxn modelId="{89D6A1CE-B7CB-404B-BBB2-E12A108D172B}" type="presParOf" srcId="{1443E0A8-C604-487A-9C7B-31647646435D}" destId="{10E06A3D-F830-454C-8E50-6B3DB1963E58}" srcOrd="0" destOrd="0" presId="urn:microsoft.com/office/officeart/2005/8/layout/process3"/>
    <dgm:cxn modelId="{C3F487C6-DA7C-4795-8A8E-6A0ED05B5015}" type="presParOf" srcId="{1443E0A8-C604-487A-9C7B-31647646435D}" destId="{D467241A-C1CE-435E-A9E7-BAE613E03E40}" srcOrd="1" destOrd="0" presId="urn:microsoft.com/office/officeart/2005/8/layout/process3"/>
    <dgm:cxn modelId="{A733E663-DD54-402C-999E-E57E6B54937A}" type="presParOf" srcId="{1443E0A8-C604-487A-9C7B-31647646435D}" destId="{927909CA-E228-49DF-85D4-BC219FF4A5C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32D4-08BA-47B6-8D82-D74A1571FA97}">
      <dsp:nvSpPr>
        <dsp:cNvPr id="0" name=""/>
        <dsp:cNvSpPr/>
      </dsp:nvSpPr>
      <dsp:spPr>
        <a:xfrm>
          <a:off x="23440" y="297966"/>
          <a:ext cx="2245365" cy="1163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Preprocssing</a:t>
          </a:r>
          <a:endParaRPr lang="en-US" sz="2500" kern="1200" dirty="0"/>
        </a:p>
      </dsp:txBody>
      <dsp:txXfrm>
        <a:off x="23440" y="297966"/>
        <a:ext cx="2245365" cy="775670"/>
      </dsp:txXfrm>
    </dsp:sp>
    <dsp:sp modelId="{6C9BB753-1932-4D35-BE86-1AAE65111BEA}">
      <dsp:nvSpPr>
        <dsp:cNvPr id="0" name=""/>
        <dsp:cNvSpPr/>
      </dsp:nvSpPr>
      <dsp:spPr>
        <a:xfrm>
          <a:off x="248772" y="1513002"/>
          <a:ext cx="2677935" cy="326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Sample data [1]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Index: Concatenation of song &amp; artist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Document: Song lyrics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Drop duplicates (lives, edits)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Tokenize w/ </a:t>
          </a:r>
          <a:r>
            <a:rPr lang="en-US" sz="1600" kern="1200" dirty="0" err="1"/>
            <a:t>stopwords</a:t>
          </a:r>
          <a:r>
            <a:rPr lang="en-US" sz="1600" kern="1200" dirty="0"/>
            <a:t> including vocalizations.</a:t>
          </a:r>
        </a:p>
      </dsp:txBody>
      <dsp:txXfrm>
        <a:off x="327206" y="1591436"/>
        <a:ext cx="2521067" cy="3105852"/>
      </dsp:txXfrm>
    </dsp:sp>
    <dsp:sp modelId="{893649A3-910B-4E1E-894F-A5502636384E}">
      <dsp:nvSpPr>
        <dsp:cNvPr id="0" name=""/>
        <dsp:cNvSpPr/>
      </dsp:nvSpPr>
      <dsp:spPr>
        <a:xfrm>
          <a:off x="2658683" y="417447"/>
          <a:ext cx="826598" cy="559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58683" y="529253"/>
        <a:ext cx="658889" cy="335419"/>
      </dsp:txXfrm>
    </dsp:sp>
    <dsp:sp modelId="{8D321A56-7A4E-4F8D-95A1-EED969CF915A}">
      <dsp:nvSpPr>
        <dsp:cNvPr id="0" name=""/>
        <dsp:cNvSpPr/>
      </dsp:nvSpPr>
      <dsp:spPr>
        <a:xfrm>
          <a:off x="3828371" y="265821"/>
          <a:ext cx="2245365" cy="1163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Transform data</a:t>
          </a:r>
        </a:p>
      </dsp:txBody>
      <dsp:txXfrm>
        <a:off x="3828371" y="265821"/>
        <a:ext cx="2245365" cy="775670"/>
      </dsp:txXfrm>
    </dsp:sp>
    <dsp:sp modelId="{8BAE3628-92C4-4F61-9F7F-E305BF8C8E63}">
      <dsp:nvSpPr>
        <dsp:cNvPr id="0" name=""/>
        <dsp:cNvSpPr/>
      </dsp:nvSpPr>
      <dsp:spPr>
        <a:xfrm>
          <a:off x="4039288" y="1279388"/>
          <a:ext cx="2743320" cy="3574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TF-IDF we use TF-IDF vectorizer to create a sparse matrix of terms by documents.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an encoder (we use BERT), we encode the lyrics data to embeddings &amp; convert those to tensors.</a:t>
          </a:r>
        </a:p>
      </dsp:txBody>
      <dsp:txXfrm>
        <a:off x="4119637" y="1359737"/>
        <a:ext cx="2582622" cy="3413508"/>
      </dsp:txXfrm>
    </dsp:sp>
    <dsp:sp modelId="{A91F36AF-65E6-4113-B8AE-D49395D21CF7}">
      <dsp:nvSpPr>
        <dsp:cNvPr id="0" name=""/>
        <dsp:cNvSpPr/>
      </dsp:nvSpPr>
      <dsp:spPr>
        <a:xfrm>
          <a:off x="6478655" y="370734"/>
          <a:ext cx="858428" cy="559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78655" y="482540"/>
        <a:ext cx="690719" cy="335419"/>
      </dsp:txXfrm>
    </dsp:sp>
    <dsp:sp modelId="{D467241A-C1CE-435E-A9E7-BAE613E03E40}">
      <dsp:nvSpPr>
        <dsp:cNvPr id="0" name=""/>
        <dsp:cNvSpPr/>
      </dsp:nvSpPr>
      <dsp:spPr>
        <a:xfrm>
          <a:off x="7693411" y="259093"/>
          <a:ext cx="2245365" cy="1163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 Songs</a:t>
          </a:r>
        </a:p>
      </dsp:txBody>
      <dsp:txXfrm>
        <a:off x="7693411" y="259093"/>
        <a:ext cx="2245365" cy="775670"/>
      </dsp:txXfrm>
    </dsp:sp>
    <dsp:sp modelId="{927909CA-E228-49DF-85D4-BC219FF4A5C8}">
      <dsp:nvSpPr>
        <dsp:cNvPr id="0" name=""/>
        <dsp:cNvSpPr/>
      </dsp:nvSpPr>
      <dsp:spPr>
        <a:xfrm>
          <a:off x="8144166" y="1451220"/>
          <a:ext cx="2245365" cy="3345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 TF-IDF calculate cosine similarity between documents to produce a similarity matrix.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 Encoder model create a matrix of embeddings, then calculate the cosine distance between vector embeddings.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Recommend the top n songs by cosine similarity.</a:t>
          </a:r>
        </a:p>
      </dsp:txBody>
      <dsp:txXfrm>
        <a:off x="8209930" y="1516984"/>
        <a:ext cx="2113837" cy="3213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92041D7B-66A1-85D7-734B-934581A52A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8913" r="-1" b="108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7BCA1-3DB1-BA0E-17FA-F99FD668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Song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28D46-A4D8-B31F-6309-CA2D0F63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8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B6571-A6E4-EF33-B3D7-D1E1BB32F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6F1A-4445-44EB-09DF-06A229A3D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AACE2-8121-7688-7481-C57A88FF2802}"/>
              </a:ext>
            </a:extLst>
          </p:cNvPr>
          <p:cNvSpPr txBox="1"/>
          <p:nvPr/>
        </p:nvSpPr>
        <p:spPr>
          <a:xfrm>
            <a:off x="952500" y="1033272"/>
            <a:ext cx="10287000" cy="554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Convolutional Neural Networks (CNNs) were originally designed for image processing. Have been adapted for audio analysis. Effective at learning high-level semantic representations of audio.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CNNs process audio data that has been transformed into spectrograms, which visually represent sound frequencies over time. Other features, like pitch &amp; timbre are extracted by the convolutional layers.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Useful for a variety of audio processing tasks, these models are employed by services like Spotify to compare audio tracks for similarity for the purpose of recommending.</a:t>
            </a:r>
          </a:p>
        </p:txBody>
      </p:sp>
    </p:spTree>
    <p:extLst>
      <p:ext uri="{BB962C8B-B14F-4D97-AF65-F5344CB8AC3E}">
        <p14:creationId xmlns:p14="http://schemas.microsoft.com/office/powerpoint/2010/main" val="423552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E2DEA-621C-68F9-D99C-F82706CB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F068-3759-4B8D-69D2-F29BB7BB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Hypothetical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93555-B68F-8795-8F8A-2AB1340597BF}"/>
              </a:ext>
            </a:extLst>
          </p:cNvPr>
          <p:cNvSpPr/>
          <p:nvPr/>
        </p:nvSpPr>
        <p:spPr>
          <a:xfrm>
            <a:off x="488843" y="1950277"/>
            <a:ext cx="2070314" cy="1250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CNN Audio Recommendation</a:t>
            </a:r>
          </a:p>
          <a:p>
            <a:pPr algn="ctr"/>
            <a:r>
              <a:rPr lang="en-US" dirty="0"/>
              <a:t>(A)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66D3F-4E32-169B-128E-961A9412AA65}"/>
              </a:ext>
            </a:extLst>
          </p:cNvPr>
          <p:cNvSpPr/>
          <p:nvPr/>
        </p:nvSpPr>
        <p:spPr>
          <a:xfrm>
            <a:off x="488843" y="3597122"/>
            <a:ext cx="2070314" cy="1124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</a:t>
            </a:r>
          </a:p>
          <a:p>
            <a:pPr algn="ctr"/>
            <a:r>
              <a:rPr lang="en-US" dirty="0"/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DF363-0F63-9A69-B7D9-C51EAB92D4B4}"/>
              </a:ext>
            </a:extLst>
          </p:cNvPr>
          <p:cNvSpPr/>
          <p:nvPr/>
        </p:nvSpPr>
        <p:spPr>
          <a:xfrm>
            <a:off x="3304674" y="2749190"/>
            <a:ext cx="2455719" cy="1124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Return A∪B w/ scores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Weight songs in A∩B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B8EED-8026-1E38-8B5F-10866130D547}"/>
              </a:ext>
            </a:extLst>
          </p:cNvPr>
          <p:cNvSpPr/>
          <p:nvPr/>
        </p:nvSpPr>
        <p:spPr>
          <a:xfrm>
            <a:off x="6240378" y="2739413"/>
            <a:ext cx="1847023" cy="1124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Lyric Recommendation Engine (C)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5EB6F78-2EB7-AF25-0BCA-5DC0DD0B4663}"/>
              </a:ext>
            </a:extLst>
          </p:cNvPr>
          <p:cNvSpPr/>
          <p:nvPr/>
        </p:nvSpPr>
        <p:spPr>
          <a:xfrm rot="2311424">
            <a:off x="2546603" y="2647956"/>
            <a:ext cx="834702" cy="37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DC151F-2F24-AEEF-452F-AF066264C966}"/>
              </a:ext>
            </a:extLst>
          </p:cNvPr>
          <p:cNvSpPr/>
          <p:nvPr/>
        </p:nvSpPr>
        <p:spPr>
          <a:xfrm rot="19377156">
            <a:off x="2544213" y="3695050"/>
            <a:ext cx="827155" cy="37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B25C84A-E57D-3829-2EDE-2DEB19ADA21A}"/>
              </a:ext>
            </a:extLst>
          </p:cNvPr>
          <p:cNvSpPr/>
          <p:nvPr/>
        </p:nvSpPr>
        <p:spPr>
          <a:xfrm>
            <a:off x="5760393" y="3112814"/>
            <a:ext cx="493877" cy="37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042358B-A9E8-E5A8-EAC0-71544CD3FDD9}"/>
              </a:ext>
            </a:extLst>
          </p:cNvPr>
          <p:cNvSpPr/>
          <p:nvPr/>
        </p:nvSpPr>
        <p:spPr>
          <a:xfrm>
            <a:off x="8080967" y="3106109"/>
            <a:ext cx="493877" cy="37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F3C0F5-15FF-B034-AE5A-776E43E72D73}"/>
              </a:ext>
            </a:extLst>
          </p:cNvPr>
          <p:cNvSpPr/>
          <p:nvPr/>
        </p:nvSpPr>
        <p:spPr>
          <a:xfrm>
            <a:off x="8581278" y="2363441"/>
            <a:ext cx="3321963" cy="192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Normalize and combine similarity scores.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Weight by model if we value one model’s recommendations over others.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Return top K</a:t>
            </a:r>
          </a:p>
        </p:txBody>
      </p:sp>
    </p:spTree>
    <p:extLst>
      <p:ext uri="{BB962C8B-B14F-4D97-AF65-F5344CB8AC3E}">
        <p14:creationId xmlns:p14="http://schemas.microsoft.com/office/powerpoint/2010/main" val="203236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D1DC5-89AD-ECE9-4FB3-E67DC1615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E336-47E7-9173-A90A-8A8758D8A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353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702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6CF-0ECD-C540-A322-B6AE0D40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595"/>
            <a:ext cx="9144000" cy="802690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A9189-D9F7-53D7-B206-2CAD02D2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2817"/>
            <a:ext cx="9144000" cy="16557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Shah, D. (2018). “Song</a:t>
            </a:r>
            <a:r>
              <a:rPr lang="en-US" dirty="0"/>
              <a:t> Lyrics Dataset.” </a:t>
            </a:r>
            <a:r>
              <a:rPr lang="en-US" i="1" dirty="0"/>
              <a:t>Kaggle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 https://www.Kaggle.com/datasets/deepshah16/song-lyrics-dataset/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Spotify. (2024). “Company Info.” </a:t>
            </a:r>
            <a:r>
              <a:rPr lang="en-US" i="1" dirty="0"/>
              <a:t>Spotify Newsroom</a:t>
            </a:r>
            <a:r>
              <a:rPr lang="en-US" dirty="0"/>
              <a:t>.  https://newsroom.spotify.com/company-info/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1ADA-8FA3-44BB-AFEC-EAD53C150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&amp; 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7BD0E-DC36-9437-0F2E-EFF4739802DF}"/>
              </a:ext>
            </a:extLst>
          </p:cNvPr>
          <p:cNvSpPr txBox="1"/>
          <p:nvPr/>
        </p:nvSpPr>
        <p:spPr>
          <a:xfrm>
            <a:off x="952500" y="1335024"/>
            <a:ext cx="10287000" cy="431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Song recommendation engines are integral to modern audio streaming platforms.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Traditional methods include collaborative filtering and content-based filtering.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Recent advances incorporate deep learning methods. Particularly, Convolutional Neural Networks (CNNs) have come to the fore as powerful methods for analyzing audio features and capturing complex patterns in audio data.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Altogether, these systems serve to enhance user engagement and uncover new musical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5603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8963-27BE-6359-054D-37C9D0BC1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8820-0E80-F211-C197-E0453F613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0E828-9282-375C-CA49-263F6D72449D}"/>
              </a:ext>
            </a:extLst>
          </p:cNvPr>
          <p:cNvSpPr txBox="1"/>
          <p:nvPr/>
        </p:nvSpPr>
        <p:spPr>
          <a:xfrm>
            <a:off x="952500" y="1252630"/>
            <a:ext cx="10287000" cy="52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Collaborative filtering (CF) is a technique used int recommendation systems that predicts user preferences based on the preferences or activity of other users.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CF operates under the assumptions that if users have shown similar tastes in the past, they are likely to agree on future preferences.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Collaborative filtering can user-based, recommending items by looking at the preferences of similar users, or item-based, identifying items that are frequently interacted with together.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Collaborative filtering can also be memory-based (user-based or item-based nearest-neighbor methods), or model-based (using matrix factorization and SVD).</a:t>
            </a:r>
          </a:p>
        </p:txBody>
      </p:sp>
    </p:spTree>
    <p:extLst>
      <p:ext uri="{BB962C8B-B14F-4D97-AF65-F5344CB8AC3E}">
        <p14:creationId xmlns:p14="http://schemas.microsoft.com/office/powerpoint/2010/main" val="198420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824F2-01CF-B504-6CC7-D6C7F21E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5242-0B5F-5863-3EBD-171827C5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Our Collaborative Filtering Model</a:t>
            </a:r>
          </a:p>
        </p:txBody>
      </p:sp>
    </p:spTree>
    <p:extLst>
      <p:ext uri="{BB962C8B-B14F-4D97-AF65-F5344CB8AC3E}">
        <p14:creationId xmlns:p14="http://schemas.microsoft.com/office/powerpoint/2010/main" val="52050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2A959-D04F-0E85-C591-D71D9FDA1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8C6A-57C9-664C-AAD5-6ACF4B6C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TF-IDF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8282C-2A10-7BB1-8421-362939C2A220}"/>
              </a:ext>
            </a:extLst>
          </p:cNvPr>
          <p:cNvSpPr txBox="1"/>
          <p:nvPr/>
        </p:nvSpPr>
        <p:spPr>
          <a:xfrm>
            <a:off x="952500" y="1222729"/>
            <a:ext cx="10287000" cy="492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Term Frequency-Inverse Document Frequency (TF-IDF) is a technique used in text analysis to evaluate the importance of a word in a document relative to a collection of documents. In short, for a given work, TF counts the occurrences of a word in a document and IDF counts the inverse of its occurrences across the corpus, reducing the importance of words that are common across many documents.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text classification TF-IDF transforms textual data into numerical vectors, allowing computation of similarity for classification and comparison based on content.</a:t>
            </a:r>
          </a:p>
        </p:txBody>
      </p:sp>
    </p:spTree>
    <p:extLst>
      <p:ext uri="{BB962C8B-B14F-4D97-AF65-F5344CB8AC3E}">
        <p14:creationId xmlns:p14="http://schemas.microsoft.com/office/powerpoint/2010/main" val="39110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8D91-B588-97C0-02D6-1E57453B0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F8DC-8880-D9E0-4D3B-FA5A34E8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Encoder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98CB1-057E-61E7-95E2-DFC9865B6F7B}"/>
              </a:ext>
            </a:extLst>
          </p:cNvPr>
          <p:cNvSpPr txBox="1"/>
          <p:nvPr/>
        </p:nvSpPr>
        <p:spPr>
          <a:xfrm>
            <a:off x="952500" y="1335024"/>
            <a:ext cx="10287000" cy="405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Encoder models (like BERT or GPT) are neural network models designed to “understand” textual data. These models encode text into dense vector representations, capturing </a:t>
            </a:r>
            <a:r>
              <a:rPr lang="en-US" sz="2200" i="1" dirty="0">
                <a:solidFill>
                  <a:schemeClr val="bg1"/>
                </a:solidFill>
              </a:rPr>
              <a:t>semantic</a:t>
            </a:r>
            <a:r>
              <a:rPr lang="en-US" sz="2200" dirty="0">
                <a:solidFill>
                  <a:schemeClr val="bg1"/>
                </a:solidFill>
              </a:rPr>
              <a:t> information in a way that TF-IDF cannot.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Encoder models enable more nuanced text comparison and excel in capturing the relationship between words and their context within sentences.</a:t>
            </a:r>
          </a:p>
        </p:txBody>
      </p:sp>
    </p:spTree>
    <p:extLst>
      <p:ext uri="{BB962C8B-B14F-4D97-AF65-F5344CB8AC3E}">
        <p14:creationId xmlns:p14="http://schemas.microsoft.com/office/powerpoint/2010/main" val="40418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F70FC-05C0-B9D3-CDC7-E6FD5AFD5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262C-3696-2E15-8AD6-045EBCD8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Our TF-IDF/Encoder Model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031248A-178B-B47D-E785-07919C26A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846830"/>
              </p:ext>
            </p:extLst>
          </p:nvPr>
        </p:nvGraphicFramePr>
        <p:xfrm>
          <a:off x="898652" y="1033273"/>
          <a:ext cx="10394696" cy="511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C1B12F-7899-481C-845A-A8A969FDA426}"/>
              </a:ext>
            </a:extLst>
          </p:cNvPr>
          <p:cNvSpPr txBox="1"/>
          <p:nvPr/>
        </p:nvSpPr>
        <p:spPr>
          <a:xfrm>
            <a:off x="278944" y="6152689"/>
            <a:ext cx="866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Data source: https://www.Kaggle.com/datasets/deepshah16/song-lyrics-dataset </a:t>
            </a:r>
            <a:endParaRPr 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1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E5CD2-D0E6-FFF1-2AB7-423CA995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FCCF-C20B-C103-13A9-DD5D61072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Our TF-IDF/Encoder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358AC-9E30-B3FD-FB79-5C9C6DCA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97" y="1808661"/>
            <a:ext cx="4595023" cy="4193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60C17A-1EF8-0EE8-4192-8D5C4072F415}"/>
              </a:ext>
            </a:extLst>
          </p:cNvPr>
          <p:cNvSpPr txBox="1"/>
          <p:nvPr/>
        </p:nvSpPr>
        <p:spPr>
          <a:xfrm>
            <a:off x="2200967" y="1404604"/>
            <a:ext cx="23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TF-IDF-based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FF07D-232A-2ACE-0E7A-AEFA41A7049B}"/>
              </a:ext>
            </a:extLst>
          </p:cNvPr>
          <p:cNvSpPr txBox="1"/>
          <p:nvPr/>
        </p:nvSpPr>
        <p:spPr>
          <a:xfrm>
            <a:off x="7646576" y="1404604"/>
            <a:ext cx="253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Encoder-based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2AFA6-53BA-93E1-FB43-BA4DA727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66" y="1773936"/>
            <a:ext cx="5065986" cy="42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AD9C2-ED1F-34C8-8D36-13DA0FA7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625F-B040-9720-DD60-A0729BEC2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979"/>
            <a:ext cx="9144000" cy="697293"/>
          </a:xfrm>
        </p:spPr>
        <p:txBody>
          <a:bodyPr>
            <a:normAutofit fontScale="90000"/>
          </a:bodyPr>
          <a:lstStyle/>
          <a:p>
            <a:r>
              <a:rPr lang="en-US" dirty="0"/>
              <a:t>Our TF-IDF/Encoder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BA743-3B7E-4452-1041-F68576572B8F}"/>
              </a:ext>
            </a:extLst>
          </p:cNvPr>
          <p:cNvSpPr txBox="1"/>
          <p:nvPr/>
        </p:nvSpPr>
        <p:spPr>
          <a:xfrm>
            <a:off x="1371755" y="1033272"/>
            <a:ext cx="94484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TF-IDF-based model seems weaker. Cosine similarities tend to be a maximum of ~0.25.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embedding model recommends songs with cosine similarities upwards of ~0.5.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Embedding models are likely better for this sort of task given the value of </a:t>
            </a:r>
            <a:r>
              <a:rPr lang="en-US" sz="1600" i="1" dirty="0">
                <a:solidFill>
                  <a:schemeClr val="bg1"/>
                </a:solidFill>
              </a:rPr>
              <a:t>semantic </a:t>
            </a:r>
            <a:r>
              <a:rPr lang="en-US" sz="1600" dirty="0">
                <a:solidFill>
                  <a:schemeClr val="bg1"/>
                </a:solidFill>
              </a:rPr>
              <a:t>meaning in music, versus exact verbiage.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Once the data is processed, recommendation time is very quick for both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production, simply storing the embedding matrix would take up an unreasonable amount of memory to store: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Memory = # of embeddings * vector size * size of each value (bytes)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an embedding vector of 768, the total </a:t>
            </a:r>
            <a:r>
              <a:rPr lang="en-US" sz="1600" dirty="0" err="1">
                <a:solidFill>
                  <a:schemeClr val="bg1"/>
                </a:solidFill>
              </a:rPr>
              <a:t>songbase</a:t>
            </a:r>
            <a:r>
              <a:rPr lang="en-US" sz="1600" dirty="0">
                <a:solidFill>
                  <a:schemeClr val="bg1"/>
                </a:solidFill>
              </a:rPr>
              <a:t> of Spotify (~100 million songs) [2], and 4 bytes per value: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100,000,000 * 768 * 4 = 307.2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But the similarity matrix would take 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100,000,000</a:t>
            </a: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* 4 bytes = 40PB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could instead: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Rather than recomputing the entire matrix, the system could compute similarities dynamically for specific queries, with candidates determined by collaborative filtering or the CNN model outputs.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Shrink very small values to 0 and employ sparse matrices.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Switch from 32-bit floats (4 bytes) to 8-bit integers (1 byte) with some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Distribute this smaller matrix &amp; associated operations using RDDs.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commercial servers, any size under ~512GB would be reasonable for RAM.</a:t>
            </a:r>
          </a:p>
        </p:txBody>
      </p:sp>
    </p:spTree>
    <p:extLst>
      <p:ext uri="{BB962C8B-B14F-4D97-AF65-F5344CB8AC3E}">
        <p14:creationId xmlns:p14="http://schemas.microsoft.com/office/powerpoint/2010/main" val="19805518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931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AvenirNext LT Pro Medium</vt:lpstr>
      <vt:lpstr>BlockprintVTI</vt:lpstr>
      <vt:lpstr>Song Recommendation Engine</vt:lpstr>
      <vt:lpstr>Background &amp; Research Question</vt:lpstr>
      <vt:lpstr>Collaborative Filtering</vt:lpstr>
      <vt:lpstr>Our Collaborative Filtering Model</vt:lpstr>
      <vt:lpstr>TF-IDF</vt:lpstr>
      <vt:lpstr>Encoder Models</vt:lpstr>
      <vt:lpstr>Our TF-IDF/Encoder Model</vt:lpstr>
      <vt:lpstr>Our TF-IDF/Encoder Model</vt:lpstr>
      <vt:lpstr>Our TF-IDF/Encoder Model</vt:lpstr>
      <vt:lpstr>Convolutional Neural Networks</vt:lpstr>
      <vt:lpstr>Hypothetical Design</vt:lpstr>
      <vt:lpstr>Questions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McNeil, Ryan Mr</dc:creator>
  <cp:lastModifiedBy>McNeil, Ryan Mr</cp:lastModifiedBy>
  <cp:revision>8</cp:revision>
  <dcterms:created xsi:type="dcterms:W3CDTF">2024-12-15T16:19:34Z</dcterms:created>
  <dcterms:modified xsi:type="dcterms:W3CDTF">2024-12-15T22:50:18Z</dcterms:modified>
</cp:coreProperties>
</file>