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1" r:id="rId9"/>
    <p:sldId id="262" r:id="rId10"/>
    <p:sldId id="263" r:id="rId11"/>
    <p:sldId id="267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April 22,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April 22,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CPSC 462: </a:t>
            </a:r>
            <a:r>
              <a:rPr lang="en-US" dirty="0" err="1" smtClean="0"/>
              <a:t>Metube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Group: U5, Thomas Cannon</a:t>
            </a:r>
          </a:p>
          <a:p>
            <a:r>
              <a:rPr lang="en-US" dirty="0" smtClean="0"/>
              <a:t>Dr. James Wang </a:t>
            </a:r>
          </a:p>
          <a:p>
            <a:r>
              <a:rPr lang="en-US" dirty="0" smtClean="0"/>
              <a:t>CPSC 462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Media</a:t>
            </a:r>
            <a:endParaRPr lang="en-US" dirty="0"/>
          </a:p>
        </p:txBody>
      </p:sp>
      <p:pic>
        <p:nvPicPr>
          <p:cNvPr id="7" name="Picture 6" descr="View Medi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8885"/>
            <a:ext cx="3696005" cy="5058984"/>
          </a:xfrm>
          <a:prstGeom prst="rect">
            <a:avLst/>
          </a:prstGeom>
        </p:spPr>
      </p:pic>
      <p:pic>
        <p:nvPicPr>
          <p:cNvPr id="8" name="Picture 7" descr="Upload Me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26" y="4000342"/>
            <a:ext cx="2898838" cy="2614290"/>
          </a:xfrm>
          <a:prstGeom prst="rect">
            <a:avLst/>
          </a:prstGeom>
        </p:spPr>
      </p:pic>
      <p:pic>
        <p:nvPicPr>
          <p:cNvPr id="9" name="Picture 8" descr="Edit Medi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27" y="1308527"/>
            <a:ext cx="2898838" cy="25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9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Channel</a:t>
            </a:r>
            <a:endParaRPr lang="en-US" dirty="0"/>
          </a:p>
        </p:txBody>
      </p:sp>
      <p:pic>
        <p:nvPicPr>
          <p:cNvPr id="4" name="Content Placeholder 3" descr="Chann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" b="-10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600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Subscription</a:t>
            </a:r>
            <a:endParaRPr lang="en-US" dirty="0"/>
          </a:p>
        </p:txBody>
      </p:sp>
      <p:pic>
        <p:nvPicPr>
          <p:cNvPr id="4" name="Content Placeholder 3" descr="Subscrip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" b="-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192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Messaging</a:t>
            </a:r>
            <a:endParaRPr lang="en-US" dirty="0"/>
          </a:p>
        </p:txBody>
      </p:sp>
      <p:pic>
        <p:nvPicPr>
          <p:cNvPr id="6" name="Picture 5" descr="View Mes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4" y="1524000"/>
            <a:ext cx="3819128" cy="2316041"/>
          </a:xfrm>
          <a:prstGeom prst="rect">
            <a:avLst/>
          </a:prstGeom>
        </p:spPr>
      </p:pic>
      <p:pic>
        <p:nvPicPr>
          <p:cNvPr id="7" name="Picture 6" descr="In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4" y="4290813"/>
            <a:ext cx="8356600" cy="2400300"/>
          </a:xfrm>
          <a:prstGeom prst="rect">
            <a:avLst/>
          </a:prstGeom>
        </p:spPr>
      </p:pic>
      <p:pic>
        <p:nvPicPr>
          <p:cNvPr id="8" name="Picture 7" descr="New Mess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02" y="1508774"/>
            <a:ext cx="3724332" cy="25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9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Playlist</a:t>
            </a:r>
            <a:endParaRPr lang="en-US" dirty="0"/>
          </a:p>
        </p:txBody>
      </p:sp>
      <p:pic>
        <p:nvPicPr>
          <p:cNvPr id="4" name="Content Placeholder 3" descr="Playl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54" r="-317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125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Searching</a:t>
            </a:r>
            <a:endParaRPr lang="en-US" dirty="0"/>
          </a:p>
        </p:txBody>
      </p:sp>
      <p:pic>
        <p:nvPicPr>
          <p:cNvPr id="9" name="Content Placeholder 8" descr="Search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1" r="-29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239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42" y="922194"/>
            <a:ext cx="5694841" cy="58794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7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Design: Model-View-Controller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Cleaner Code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Easier to refactor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Modularity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Complex Structure</a:t>
            </a:r>
          </a:p>
          <a:p>
            <a:pPr lvl="1"/>
            <a:r>
              <a:rPr lang="en-US" dirty="0" smtClean="0"/>
              <a:t>Lots of files</a:t>
            </a:r>
          </a:p>
          <a:p>
            <a:pPr lvl="1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1880" b="-11880"/>
          <a:stretch>
            <a:fillRect/>
          </a:stretch>
        </p:blipFill>
        <p:spPr/>
      </p:pic>
      <p:pic>
        <p:nvPicPr>
          <p:cNvPr id="12" name="Picture 11" descr="Laravel-Four-Revised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12" y="4788430"/>
            <a:ext cx="1116065" cy="11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Model Code</a:t>
            </a:r>
            <a:endParaRPr lang="en-US" dirty="0"/>
          </a:p>
        </p:txBody>
      </p:sp>
      <p:pic>
        <p:nvPicPr>
          <p:cNvPr id="7" name="Picture 6" descr="Model 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2450"/>
            <a:ext cx="72644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5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Routes and Controller</a:t>
            </a:r>
            <a:endParaRPr lang="en-US" dirty="0"/>
          </a:p>
        </p:txBody>
      </p:sp>
      <p:pic>
        <p:nvPicPr>
          <p:cNvPr id="5" name="Picture 4" descr="Routes 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9" y="1524000"/>
            <a:ext cx="7543800" cy="228600"/>
          </a:xfrm>
          <a:prstGeom prst="rect">
            <a:avLst/>
          </a:prstGeom>
        </p:spPr>
      </p:pic>
      <p:pic>
        <p:nvPicPr>
          <p:cNvPr id="6" name="Picture 5" descr="Controller 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8" y="2186095"/>
            <a:ext cx="8755244" cy="36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3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Example: Views</a:t>
            </a:r>
            <a:endParaRPr lang="en-US" dirty="0"/>
          </a:p>
        </p:txBody>
      </p:sp>
      <p:pic>
        <p:nvPicPr>
          <p:cNvPr id="6" name="Picture 5" descr="View 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9" y="1470764"/>
            <a:ext cx="8885432" cy="4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</a:t>
            </a:r>
            <a:r>
              <a:rPr lang="en-US" dirty="0" err="1" smtClean="0"/>
              <a:t>MediaElement.js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Player</a:t>
            </a:r>
            <a:endParaRPr lang="en-US" dirty="0"/>
          </a:p>
        </p:txBody>
      </p:sp>
      <p:pic>
        <p:nvPicPr>
          <p:cNvPr id="7" name="Content Placeholder 6" descr="Video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2" r="-495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Audio Player</a:t>
            </a:r>
            <a:endParaRPr lang="en-US" dirty="0"/>
          </a:p>
        </p:txBody>
      </p:sp>
      <p:pic>
        <p:nvPicPr>
          <p:cNvPr id="8" name="Content Placeholder 7" descr="Audio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59" b="-199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515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Interactions</a:t>
            </a:r>
            <a:endParaRPr lang="en-US" dirty="0"/>
          </a:p>
        </p:txBody>
      </p:sp>
      <p:pic>
        <p:nvPicPr>
          <p:cNvPr id="4" name="Picture 3" descr="Intera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99" y="1524000"/>
            <a:ext cx="5809052" cy="2994889"/>
          </a:xfrm>
          <a:prstGeom prst="rect">
            <a:avLst/>
          </a:prstGeom>
        </p:spPr>
      </p:pic>
      <p:pic>
        <p:nvPicPr>
          <p:cNvPr id="5" name="Picture 4" descr="Data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64" y="5024459"/>
            <a:ext cx="34544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6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Home Page</a:t>
            </a:r>
            <a:endParaRPr lang="en-US" dirty="0"/>
          </a:p>
        </p:txBody>
      </p:sp>
      <p:pic>
        <p:nvPicPr>
          <p:cNvPr id="6" name="Content Placeholder 5" descr="Ho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68" r="-18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4472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120</TotalTime>
  <Words>90</Words>
  <Application>Microsoft Macintosh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CPSC 462: Metube</vt:lpstr>
      <vt:lpstr>ER Diagram</vt:lpstr>
      <vt:lpstr>Design: Model-View-Controller</vt:lpstr>
      <vt:lpstr>MVC Example: Model Code</vt:lpstr>
      <vt:lpstr>MVC Example: Routes and Controller</vt:lpstr>
      <vt:lpstr>MVC Example: Views</vt:lpstr>
      <vt:lpstr>Demonstration: MediaElement.js</vt:lpstr>
      <vt:lpstr>Design: Interactions</vt:lpstr>
      <vt:lpstr>Demonstration: Home Page</vt:lpstr>
      <vt:lpstr>Demonstration: Media</vt:lpstr>
      <vt:lpstr>Demonstration: Channel</vt:lpstr>
      <vt:lpstr>Demonstration: Subscription</vt:lpstr>
      <vt:lpstr>Demonstration: Messaging</vt:lpstr>
      <vt:lpstr>Demonstration: Playlist</vt:lpstr>
      <vt:lpstr>Demonstration: Searching</vt:lpstr>
    </vt:vector>
  </TitlesOfParts>
  <Company>RTR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462: Metube</dc:title>
  <dc:creator>Thomas Cannon</dc:creator>
  <cp:lastModifiedBy>Thomas Cannon</cp:lastModifiedBy>
  <cp:revision>14</cp:revision>
  <dcterms:created xsi:type="dcterms:W3CDTF">2014-04-22T02:16:32Z</dcterms:created>
  <dcterms:modified xsi:type="dcterms:W3CDTF">2014-04-22T12:48:07Z</dcterms:modified>
</cp:coreProperties>
</file>