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06B570-8CD8-A4E7-996F-53AB5E8E7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B48556-93EA-7A75-FD5A-BF2217045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C4EAE0-7E52-314F-1C1B-DD72442D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7642-E6C6-4D93-BCE8-736D5C8D9BC7}" type="datetimeFigureOut">
              <a:rPr lang="de-AT" smtClean="0"/>
              <a:t>16.01.2023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699E71-E98E-9852-7C4C-A1FD3C59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7A6D6C-7F8A-5FDD-291C-2727F990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7F07-DAD0-4DD0-ACF1-79AFB47D8DF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439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9D724C-D128-4FAD-1A44-9FC783A7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49945A-973E-8308-AD23-C790C5067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9E1EBA-DAAB-BB7C-DA15-F3546DBE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7642-E6C6-4D93-BCE8-736D5C8D9BC7}" type="datetimeFigureOut">
              <a:rPr lang="de-AT" smtClean="0"/>
              <a:t>16.01.2023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BE8D4E-E9A8-5FFA-DF94-4CBBD6BA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A13E31-C62A-1295-2C69-BBE5786BE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7F07-DAD0-4DD0-ACF1-79AFB47D8DF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411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DECC388-2919-17FA-43C4-34253EE4A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49703D-D9F8-28D9-92E2-6261AEAFC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0A9EF9-9621-8DCD-AF6D-6872959B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7642-E6C6-4D93-BCE8-736D5C8D9BC7}" type="datetimeFigureOut">
              <a:rPr lang="de-AT" smtClean="0"/>
              <a:t>16.01.2023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5EEAD9-374C-2C33-FD5C-FCD1C725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49CCE-F22F-75DF-9F5D-8CA8E2D5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7F07-DAD0-4DD0-ACF1-79AFB47D8DF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51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271BA1-61BA-EEA0-35D8-8AF0A126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B93B46-068E-878E-9F7E-F54AC7DAD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136588-75EF-DC01-F2EB-A52030E5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7642-E6C6-4D93-BCE8-736D5C8D9BC7}" type="datetimeFigureOut">
              <a:rPr lang="de-AT" smtClean="0"/>
              <a:t>16.01.2023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AA6F27-861B-49D2-6B50-367DABD4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BA225E-11F7-5D6A-6CB8-6F4F3C94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7F07-DAD0-4DD0-ACF1-79AFB47D8DF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949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095EB-78B6-B7AA-30B3-1DDD6CB39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AFB9FB-1C78-26FC-FEC9-C47ED08A0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1992C3-6213-45F3-A19A-35A57F00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7642-E6C6-4D93-BCE8-736D5C8D9BC7}" type="datetimeFigureOut">
              <a:rPr lang="de-AT" smtClean="0"/>
              <a:t>16.01.2023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02C465-875B-5B9B-3045-E3B9CFF1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07EA52-7188-ECAF-F89F-0CB14015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7F07-DAD0-4DD0-ACF1-79AFB47D8DF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3547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FD7CA-7649-4986-C865-DA775505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62EE50-35BC-7BA6-820E-5CCA4F746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0AB0DB-8CA6-A691-4A8B-8DD8D24EE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275AC7-50D5-F872-1C83-448B5CA5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7642-E6C6-4D93-BCE8-736D5C8D9BC7}" type="datetimeFigureOut">
              <a:rPr lang="de-AT" smtClean="0"/>
              <a:t>16.01.2023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A6C41F-8B60-D22D-CF05-4D5212FDF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5CDD4B-6CFF-2BDC-3D6B-E037A48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7F07-DAD0-4DD0-ACF1-79AFB47D8DF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828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DC1C3-1162-1A7C-A6AA-98CD53A1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02CEB3-8112-5329-CD0D-F8179F2CD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905894-42AF-DEDF-A5B7-96C0A3AC1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77B62C-CD19-402F-D4BA-E0B03CF26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8940C95-4CA0-B0C9-FDB6-9D819CF3C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3F96DED-FC84-B3FB-E177-A8E9B28B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7642-E6C6-4D93-BCE8-736D5C8D9BC7}" type="datetimeFigureOut">
              <a:rPr lang="de-AT" smtClean="0"/>
              <a:t>16.01.2023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7EFCD9C-A11B-CBDE-5276-8A3201B6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2AE3FE-C331-74D4-4F65-5719088E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7F07-DAD0-4DD0-ACF1-79AFB47D8DF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2928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00DCD-4AB4-B31E-DD2E-EC8C4E84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F70FD28-9A68-19BE-F2C0-B224326B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7642-E6C6-4D93-BCE8-736D5C8D9BC7}" type="datetimeFigureOut">
              <a:rPr lang="de-AT" smtClean="0"/>
              <a:t>16.01.2023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787B47-AB79-B644-BF28-A97D9D98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875E52-42A0-D688-CE2E-4FC6F3CE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7F07-DAD0-4DD0-ACF1-79AFB47D8DF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455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F36134-3C99-CFC5-C295-250F7A6C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7642-E6C6-4D93-BCE8-736D5C8D9BC7}" type="datetimeFigureOut">
              <a:rPr lang="de-AT" smtClean="0"/>
              <a:t>16.01.2023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BFD587-D132-276F-4CA0-8B504A7C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BCDE81-DB9B-AE30-5B33-075C65D2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7F07-DAD0-4DD0-ACF1-79AFB47D8DF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26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A5DD7-3573-4031-FDA4-ACE00FA2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BCB62E-3F33-610A-453D-EA02387DB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CB0487-9A84-8A54-C722-2FA35A16A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AD711A-06C2-C838-BEE3-9CCFFB53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7642-E6C6-4D93-BCE8-736D5C8D9BC7}" type="datetimeFigureOut">
              <a:rPr lang="de-AT" smtClean="0"/>
              <a:t>16.01.2023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D9DDA9-07EE-E82C-5797-CBC0B039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58BB2F-2492-BA84-CF17-04855036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7F07-DAD0-4DD0-ACF1-79AFB47D8DF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344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3D0D1-C400-9012-16A3-080A111D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20F2346-B4C9-AD8F-C242-4EF76F5EF6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547253-FF76-9AA7-8C37-1A9D01378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CBA28D-F9DD-9BEE-93C9-D7D566B9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7642-E6C6-4D93-BCE8-736D5C8D9BC7}" type="datetimeFigureOut">
              <a:rPr lang="de-AT" smtClean="0"/>
              <a:t>16.01.2023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F5A95A-54CC-E440-907B-BA3E6BF1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67FBAF-DFEC-4511-0BFA-C66711DF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7F07-DAD0-4DD0-ACF1-79AFB47D8DF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148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15F2A1-F5F3-7B58-E406-74D74CBC6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3BF80C-83A2-F24B-64F9-E525A1680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87A80-E3D5-68C2-FEA8-E1E5C9735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17642-E6C6-4D93-BCE8-736D5C8D9BC7}" type="datetimeFigureOut">
              <a:rPr lang="de-AT" smtClean="0"/>
              <a:t>16.01.2023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750D38-F491-B74B-5DC0-C7784818F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FBDA95-D89B-DFCA-C7E2-699745776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57F07-DAD0-4DD0-ACF1-79AFB47D8DF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7326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C6CC78D-7D48-0276-CA31-80708CDC4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80" y="2328620"/>
            <a:ext cx="8803040" cy="220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98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05011-C74C-F740-0E4D-73B456C5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64ED15-89CD-C948-539A-366990540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59720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Romeo Bhuiyan</dc:creator>
  <cp:lastModifiedBy>Romeo Bhuiyan</cp:lastModifiedBy>
  <cp:revision>1</cp:revision>
  <dcterms:created xsi:type="dcterms:W3CDTF">2023-01-16T11:34:53Z</dcterms:created>
  <dcterms:modified xsi:type="dcterms:W3CDTF">2023-01-16T12:44:02Z</dcterms:modified>
</cp:coreProperties>
</file>