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B695-CE7A-734C-A203-EA26E55C0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8C6F0-BC28-FE44-A740-1A748E1B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AD21-7F19-1848-9760-3E229FB3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1686-5ADB-534C-BBEE-A9266F6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8FDB-DB5E-FB4D-A5AA-BF9740B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FC6-EB80-744B-94E6-B76F8C70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D83B1-1B3F-5C46-96C1-AE60EFF8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298D-F12A-3849-B232-EAD3ABF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D10C-591A-A741-9A75-7E3D21FC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2F99-BEDB-D64D-8C2F-BBBE0ACA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2678C-707C-F14D-994C-9BAF4C38F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7C09-8BDA-AF4A-938B-96C5AE99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4444-08EA-CD4A-B84D-17296C4D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66D8-3C82-484B-8E95-45931912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D2D7-778F-8E40-A4DA-997CA75B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01B4-92F4-A947-B5A2-E8BE1682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D95F-A6F2-CE4D-B564-757FFA8C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D38B-746E-4F4B-911F-0EFCB141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E9D2-6A7F-C349-B36A-FA42C03E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4B13-82EE-C647-B8F9-816E49B4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3C66-C3E5-BC45-98B0-D5772951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5667-8900-7440-8A02-3D3E6E99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30F4-2B77-9441-B1C7-2982D0B1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4A25-1139-0B42-9AF5-883D77C7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D88C-8ED9-944F-9F5D-E07995D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F747-0B1B-6844-8FFB-99FAEF47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4DE3-7364-1A4C-84B6-35A280471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98BF-0686-1340-B1F0-D991C888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FF06-E245-934D-A753-CD2BD713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52C8-8B73-994A-BBE3-F66005FD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B30A-BFB5-3843-B039-6E09FBEF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98EE-A882-9B48-B6DC-24793520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A59A7-F764-3142-8CEE-8FF7D8F9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ABB2-F893-2944-8FD3-D43D2A04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66144-3F9A-5740-943F-FA00E9231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AD720-F815-D049-BF85-2D3A39113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481FF-2D6B-DF42-8E70-E80DF6DE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B07B9-5AB3-E244-95E8-14E8CEF4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0A233-DF71-1042-AA80-1E27A425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C642-8B44-E64F-9B09-8AD5F848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77EFD-6C58-D34B-8025-8222E4D2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11FB-398A-4843-85F5-631E3BDA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97BBF-3CBA-B142-833E-464FE3A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01E29-F95B-F04D-91D4-39AAEE7B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851FA-FDE5-7241-BB64-18C50790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A811B-0F51-D349-A5F6-9C1E2B5F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9223-082B-5947-88AA-D34DCB59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1677-00D2-5249-96DA-163F384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0DE87-7456-9D4E-B607-D00DA3DB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55666-F209-A945-B87E-4782629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16CE-9499-A44B-A5B6-B67B1194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A8A3-9C26-FC4D-8D9E-87F097CB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AC8E-5177-704E-BBD2-F86299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246-0270-3C4F-8304-42E54D647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C6D0-439B-E04C-BEBD-85E58DDD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CA0D8-7578-DA4A-95E1-9EDE0C56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CF6E0-B4BA-AB4A-9751-88FE4FC7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033C-5A2D-5547-BD48-CAB9B327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6D01D-BE3C-394D-AEBB-3E28CD48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3A81-0667-9D43-B896-B08824F9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DA6B-A8DE-6E4C-BF35-F23A93B2B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9893-8693-A040-BB10-041FE2A0F65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0C6E-9385-A84D-9F7C-2A4CFFE38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C5D5-80D4-334E-829C-BFC620C7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DFF8-FB9F-0D4A-B106-D85A4BED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A565F8-D63C-A244-8DE4-168C7F9A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06" y="0"/>
            <a:ext cx="9805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6A236C-517B-8144-B0B2-67B73B656C7F}"/>
              </a:ext>
            </a:extLst>
          </p:cNvPr>
          <p:cNvSpPr/>
          <p:nvPr/>
        </p:nvSpPr>
        <p:spPr>
          <a:xfrm>
            <a:off x="1271750" y="493987"/>
            <a:ext cx="5801713" cy="2499033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6443D-AEB6-914F-9F23-10E2248A65F8}"/>
              </a:ext>
            </a:extLst>
          </p:cNvPr>
          <p:cNvSpPr txBox="1"/>
          <p:nvPr/>
        </p:nvSpPr>
        <p:spPr>
          <a:xfrm>
            <a:off x="3776339" y="546541"/>
            <a:ext cx="16827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8BFEC-077F-C14D-BFAF-79C9882C9B01}"/>
              </a:ext>
            </a:extLst>
          </p:cNvPr>
          <p:cNvSpPr/>
          <p:nvPr/>
        </p:nvSpPr>
        <p:spPr>
          <a:xfrm>
            <a:off x="1271751" y="3127225"/>
            <a:ext cx="5801712" cy="35965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24B5-DC24-154D-A7F8-A771068050DF}"/>
              </a:ext>
            </a:extLst>
          </p:cNvPr>
          <p:cNvSpPr txBox="1"/>
          <p:nvPr/>
        </p:nvSpPr>
        <p:spPr>
          <a:xfrm>
            <a:off x="4435366" y="3198167"/>
            <a:ext cx="20473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CONSOLE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3F87E-0780-8643-BE3B-8EEDA52CD6A1}"/>
              </a:ext>
            </a:extLst>
          </p:cNvPr>
          <p:cNvSpPr/>
          <p:nvPr/>
        </p:nvSpPr>
        <p:spPr>
          <a:xfrm>
            <a:off x="7223193" y="491558"/>
            <a:ext cx="3644508" cy="250146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DD467-15D1-844C-ABED-CE19385FD38F}"/>
              </a:ext>
            </a:extLst>
          </p:cNvPr>
          <p:cNvSpPr txBox="1"/>
          <p:nvPr/>
        </p:nvSpPr>
        <p:spPr>
          <a:xfrm>
            <a:off x="7956331" y="2399155"/>
            <a:ext cx="28007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8792F-7AA3-C548-A59D-705CC47979DD}"/>
              </a:ext>
            </a:extLst>
          </p:cNvPr>
          <p:cNvSpPr/>
          <p:nvPr/>
        </p:nvSpPr>
        <p:spPr>
          <a:xfrm>
            <a:off x="7223192" y="3127224"/>
            <a:ext cx="3626071" cy="3596572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88FB2-2610-8248-8593-A2098C7C008A}"/>
              </a:ext>
            </a:extLst>
          </p:cNvPr>
          <p:cNvSpPr txBox="1"/>
          <p:nvPr/>
        </p:nvSpPr>
        <p:spPr>
          <a:xfrm>
            <a:off x="7307287" y="3397470"/>
            <a:ext cx="32478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PLOTS AND FILES</a:t>
            </a:r>
          </a:p>
        </p:txBody>
      </p:sp>
    </p:spTree>
    <p:extLst>
      <p:ext uri="{BB962C8B-B14F-4D97-AF65-F5344CB8AC3E}">
        <p14:creationId xmlns:p14="http://schemas.microsoft.com/office/powerpoint/2010/main" val="235435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4</cp:revision>
  <dcterms:created xsi:type="dcterms:W3CDTF">2021-05-19T13:47:50Z</dcterms:created>
  <dcterms:modified xsi:type="dcterms:W3CDTF">2021-05-19T14:04:30Z</dcterms:modified>
</cp:coreProperties>
</file>