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17" r:id="rId1"/>
    <p:sldMasterId id="2147483915" r:id="rId2"/>
    <p:sldMasterId id="2147483914" r:id="rId3"/>
  </p:sldMasterIdLst>
  <p:sldIdLst>
    <p:sldId id="257" r:id="rId4"/>
    <p:sldId id="286" r:id="rId5"/>
    <p:sldId id="270" r:id="rId6"/>
    <p:sldId id="258" r:id="rId7"/>
    <p:sldId id="283" r:id="rId8"/>
    <p:sldId id="276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285" r:id="rId23"/>
    <p:sldId id="284" r:id="rId24"/>
    <p:sldId id="295" r:id="rId2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130000"/>
      </a:lnSpc>
      <a:spcBef>
        <a:spcPct val="0"/>
      </a:spcBef>
      <a:spcAft>
        <a:spcPct val="0"/>
      </a:spcAft>
      <a:defRPr sz="1700" kern="1200">
        <a:solidFill>
          <a:srgbClr val="343434"/>
        </a:solidFill>
        <a:latin typeface="HelveticaNeueLT Std Med" charset="0"/>
        <a:ea typeface="ヒラギノ角ゴ ProN W6" charset="0"/>
        <a:cs typeface="ヒラギノ角ゴ ProN W6" charset="0"/>
        <a:sym typeface="HelveticaNeueLT Std Med" charset="0"/>
      </a:defRPr>
    </a:lvl1pPr>
    <a:lvl2pPr marL="321440" algn="l" rtl="0" fontAlgn="base">
      <a:lnSpc>
        <a:spcPct val="130000"/>
      </a:lnSpc>
      <a:spcBef>
        <a:spcPct val="0"/>
      </a:spcBef>
      <a:spcAft>
        <a:spcPct val="0"/>
      </a:spcAft>
      <a:defRPr sz="1700" kern="1200">
        <a:solidFill>
          <a:srgbClr val="343434"/>
        </a:solidFill>
        <a:latin typeface="HelveticaNeueLT Std Med" charset="0"/>
        <a:ea typeface="ヒラギノ角ゴ ProN W6" charset="0"/>
        <a:cs typeface="ヒラギノ角ゴ ProN W6" charset="0"/>
        <a:sym typeface="HelveticaNeueLT Std Med" charset="0"/>
      </a:defRPr>
    </a:lvl2pPr>
    <a:lvl3pPr marL="642882" algn="l" rtl="0" fontAlgn="base">
      <a:lnSpc>
        <a:spcPct val="130000"/>
      </a:lnSpc>
      <a:spcBef>
        <a:spcPct val="0"/>
      </a:spcBef>
      <a:spcAft>
        <a:spcPct val="0"/>
      </a:spcAft>
      <a:defRPr sz="1700" kern="1200">
        <a:solidFill>
          <a:srgbClr val="343434"/>
        </a:solidFill>
        <a:latin typeface="HelveticaNeueLT Std Med" charset="0"/>
        <a:ea typeface="ヒラギノ角ゴ ProN W6" charset="0"/>
        <a:cs typeface="ヒラギノ角ゴ ProN W6" charset="0"/>
        <a:sym typeface="HelveticaNeueLT Std Med" charset="0"/>
      </a:defRPr>
    </a:lvl3pPr>
    <a:lvl4pPr marL="964323" algn="l" rtl="0" fontAlgn="base">
      <a:lnSpc>
        <a:spcPct val="130000"/>
      </a:lnSpc>
      <a:spcBef>
        <a:spcPct val="0"/>
      </a:spcBef>
      <a:spcAft>
        <a:spcPct val="0"/>
      </a:spcAft>
      <a:defRPr sz="1700" kern="1200">
        <a:solidFill>
          <a:srgbClr val="343434"/>
        </a:solidFill>
        <a:latin typeface="HelveticaNeueLT Std Med" charset="0"/>
        <a:ea typeface="ヒラギノ角ゴ ProN W6" charset="0"/>
        <a:cs typeface="ヒラギノ角ゴ ProN W6" charset="0"/>
        <a:sym typeface="HelveticaNeueLT Std Med" charset="0"/>
      </a:defRPr>
    </a:lvl4pPr>
    <a:lvl5pPr marL="1285763" algn="l" rtl="0" fontAlgn="base">
      <a:lnSpc>
        <a:spcPct val="130000"/>
      </a:lnSpc>
      <a:spcBef>
        <a:spcPct val="0"/>
      </a:spcBef>
      <a:spcAft>
        <a:spcPct val="0"/>
      </a:spcAft>
      <a:defRPr sz="1700" kern="1200">
        <a:solidFill>
          <a:srgbClr val="343434"/>
        </a:solidFill>
        <a:latin typeface="HelveticaNeueLT Std Med" charset="0"/>
        <a:ea typeface="ヒラギノ角ゴ ProN W6" charset="0"/>
        <a:cs typeface="ヒラギノ角ゴ ProN W6" charset="0"/>
        <a:sym typeface="HelveticaNeueLT Std Med" charset="0"/>
      </a:defRPr>
    </a:lvl5pPr>
    <a:lvl6pPr marL="1607205" algn="l" defTabSz="321440" rtl="0" eaLnBrk="1" latinLnBrk="0" hangingPunct="1">
      <a:defRPr sz="1700" kern="1200">
        <a:solidFill>
          <a:srgbClr val="343434"/>
        </a:solidFill>
        <a:latin typeface="HelveticaNeueLT Std Med" charset="0"/>
        <a:ea typeface="ヒラギノ角ゴ ProN W6" charset="0"/>
        <a:cs typeface="ヒラギノ角ゴ ProN W6" charset="0"/>
        <a:sym typeface="HelveticaNeueLT Std Med" charset="0"/>
      </a:defRPr>
    </a:lvl6pPr>
    <a:lvl7pPr marL="1928645" algn="l" defTabSz="321440" rtl="0" eaLnBrk="1" latinLnBrk="0" hangingPunct="1">
      <a:defRPr sz="1700" kern="1200">
        <a:solidFill>
          <a:srgbClr val="343434"/>
        </a:solidFill>
        <a:latin typeface="HelveticaNeueLT Std Med" charset="0"/>
        <a:ea typeface="ヒラギノ角ゴ ProN W6" charset="0"/>
        <a:cs typeface="ヒラギノ角ゴ ProN W6" charset="0"/>
        <a:sym typeface="HelveticaNeueLT Std Med" charset="0"/>
      </a:defRPr>
    </a:lvl7pPr>
    <a:lvl8pPr marL="2250086" algn="l" defTabSz="321440" rtl="0" eaLnBrk="1" latinLnBrk="0" hangingPunct="1">
      <a:defRPr sz="1700" kern="1200">
        <a:solidFill>
          <a:srgbClr val="343434"/>
        </a:solidFill>
        <a:latin typeface="HelveticaNeueLT Std Med" charset="0"/>
        <a:ea typeface="ヒラギノ角ゴ ProN W6" charset="0"/>
        <a:cs typeface="ヒラギノ角ゴ ProN W6" charset="0"/>
        <a:sym typeface="HelveticaNeueLT Std Med" charset="0"/>
      </a:defRPr>
    </a:lvl8pPr>
    <a:lvl9pPr marL="2571527" algn="l" defTabSz="321440" rtl="0" eaLnBrk="1" latinLnBrk="0" hangingPunct="1">
      <a:defRPr sz="1700" kern="1200">
        <a:solidFill>
          <a:srgbClr val="343434"/>
        </a:solidFill>
        <a:latin typeface="HelveticaNeueLT Std Med" charset="0"/>
        <a:ea typeface="ヒラギノ角ゴ ProN W6" charset="0"/>
        <a:cs typeface="ヒラギノ角ゴ ProN W6" charset="0"/>
        <a:sym typeface="HelveticaNeueLT Std Med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4" autoAdjust="0"/>
    <p:restoredTop sz="93977" autoAdjust="0"/>
  </p:normalViewPr>
  <p:slideViewPr>
    <p:cSldViewPr snapToGrid="0" snapToObjects="1">
      <p:cViewPr varScale="1">
        <p:scale>
          <a:sx n="140" d="100"/>
          <a:sy n="140" d="100"/>
        </p:scale>
        <p:origin x="-112" y="-192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/Title/Divider w/Picture and Color Band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9144000" cy="6215063"/>
          </a:xfrm>
          <a:prstGeom prst="rect">
            <a:avLst/>
          </a:prstGeom>
        </p:spPr>
        <p:txBody>
          <a:bodyPr vert="horz" lIns="64288" tIns="32144" rIns="64288" bIns="32144"/>
          <a:lstStyle>
            <a:lvl1pPr>
              <a:defRPr>
                <a:latin typeface="Helvetica"/>
              </a:defRPr>
            </a:lvl1pPr>
          </a:lstStyle>
          <a:p>
            <a:pPr lvl="0"/>
            <a:r>
              <a:rPr lang="en-US" noProof="0" smtClean="0">
                <a:sym typeface="Lucida Grande" charset="0"/>
              </a:rPr>
              <a:t>Click icon to add picture</a:t>
            </a:r>
            <a:endParaRPr lang="en-US" noProof="0" dirty="0" smtClean="0">
              <a:sym typeface="Lucida Grande" charset="0"/>
            </a:endParaRPr>
          </a:p>
        </p:txBody>
      </p:sp>
      <p:sp>
        <p:nvSpPr>
          <p:cNvPr id="13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5" name="Picture 14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51200"/>
            <a:ext cx="9144000" cy="1371600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anchor="ctr"/>
          <a:lstStyle>
            <a:lvl1pPr marL="223223" marR="0" indent="0" algn="l" defTabSz="914400" rtl="0" eaLnBrk="1" fontAlgn="base" latinLnBrk="0" hangingPunct="1">
              <a:lnSpc>
                <a:spcPct val="100000"/>
              </a:lnSpc>
              <a:spcBef>
                <a:spcPts val="1687"/>
              </a:spcBef>
              <a:spcAft>
                <a:spcPct val="0"/>
              </a:spcAft>
              <a:buClrTx/>
              <a:buSzPct val="171000"/>
              <a:buFont typeface="Lucida Grande" charset="0"/>
              <a:buNone/>
              <a:tabLst/>
              <a:defRPr sz="3800" b="1" i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marL="223223" marR="0" lvl="0" indent="0" algn="l" defTabSz="914400" rtl="0" eaLnBrk="1" fontAlgn="base" latinLnBrk="0" hangingPunct="1">
              <a:lnSpc>
                <a:spcPct val="100000"/>
              </a:lnSpc>
              <a:spcBef>
                <a:spcPts val="1687"/>
              </a:spcBef>
              <a:spcAft>
                <a:spcPct val="0"/>
              </a:spcAft>
              <a:buClrTx/>
              <a:buSzPct val="171000"/>
              <a:buFont typeface="Lucida Grande" charset="0"/>
              <a:buNone/>
              <a:tabLst/>
              <a:defRPr/>
            </a:pPr>
            <a:r>
              <a:rPr lang="en-US" dirty="0" smtClean="0"/>
              <a:t>Click to edit title slide</a:t>
            </a:r>
          </a:p>
        </p:txBody>
      </p:sp>
    </p:spTree>
    <p:extLst>
      <p:ext uri="{BB962C8B-B14F-4D97-AF65-F5344CB8AC3E}">
        <p14:creationId xmlns:p14="http://schemas.microsoft.com/office/powerpoint/2010/main" val="18993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/Divider White Text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idx="1"/>
          </p:nvPr>
        </p:nvSpPr>
        <p:spPr>
          <a:xfrm>
            <a:off x="3" y="0"/>
            <a:ext cx="4571999" cy="6858000"/>
          </a:xfrm>
          <a:prstGeom prst="rect">
            <a:avLst/>
          </a:prstGeom>
        </p:spPr>
        <p:txBody>
          <a:bodyPr vert="horz" lIns="64288" tIns="32144" rIns="64288" bIns="32144"/>
          <a:lstStyle>
            <a:lvl1pPr marL="0" indent="0">
              <a:buNone/>
              <a:defRPr sz="2200">
                <a:latin typeface="Helvetica"/>
              </a:defRPr>
            </a:lvl1pPr>
            <a:lvl2pPr marL="321440" indent="0">
              <a:buNone/>
              <a:defRPr sz="2000"/>
            </a:lvl2pPr>
            <a:lvl3pPr marL="642882" indent="0">
              <a:buNone/>
              <a:defRPr sz="1700"/>
            </a:lvl3pPr>
            <a:lvl4pPr marL="964323" indent="0">
              <a:buNone/>
              <a:defRPr sz="1400"/>
            </a:lvl4pPr>
            <a:lvl5pPr marL="1285763" indent="0">
              <a:buNone/>
              <a:defRPr sz="1400"/>
            </a:lvl5pPr>
            <a:lvl6pPr marL="1607205" indent="0">
              <a:buNone/>
              <a:defRPr sz="1400"/>
            </a:lvl6pPr>
            <a:lvl7pPr marL="1928645" indent="0">
              <a:buNone/>
              <a:defRPr sz="1400"/>
            </a:lvl7pPr>
            <a:lvl8pPr marL="2250086" indent="0">
              <a:buNone/>
              <a:defRPr sz="1400"/>
            </a:lvl8pPr>
            <a:lvl9pPr marL="2571527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Click icon to add picture</a:t>
            </a:r>
            <a:endParaRPr lang="en-US" noProof="0" dirty="0" smtClean="0">
              <a:sym typeface="Lucida Grande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5000627" y="2286000"/>
            <a:ext cx="3491508" cy="2278304"/>
          </a:xfrm>
          <a:prstGeom prst="rect">
            <a:avLst/>
          </a:prstGeom>
        </p:spPr>
        <p:txBody>
          <a:bodyPr vert="horz" lIns="64288" tIns="32144" rIns="64288" bIns="32144" anchor="b"/>
          <a:lstStyle>
            <a:lvl1pPr marL="0" indent="0" algn="l">
              <a:spcBef>
                <a:spcPts val="0"/>
              </a:spcBef>
              <a:buNone/>
              <a:defRPr lang="en-US" sz="3800" b="1" u="none" baseline="0" smtClean="0">
                <a:solidFill>
                  <a:schemeClr val="bg1"/>
                </a:solidFill>
                <a:latin typeface="Helvetica"/>
              </a:defRPr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dirty="0" smtClean="0"/>
              <a:t>click to edit title slide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319213"/>
            <a:ext cx="1400848" cy="108108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91440" anchor="ctr"/>
          <a:lstStyle>
            <a:lvl1pPr marL="223223" indent="0">
              <a:buNone/>
              <a:defRPr sz="6800" b="0" i="0">
                <a:solidFill>
                  <a:schemeClr val="bg1"/>
                </a:solidFill>
                <a:latin typeface="Helvetica Neue UltraLight"/>
                <a:cs typeface="Helvetica Neue UltraLight"/>
              </a:defRPr>
            </a:lvl1pPr>
          </a:lstStyle>
          <a:p>
            <a:pPr lvl="0"/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8" name="Picture 17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5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K Small Headline/Cop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2404650" y="3515572"/>
            <a:ext cx="6087483" cy="803775"/>
          </a:xfrm>
          <a:prstGeom prst="rect">
            <a:avLst/>
          </a:prstGeom>
        </p:spPr>
        <p:txBody>
          <a:bodyPr vert="horz" lIns="64288" tIns="32144" rIns="64288" bIns="32144"/>
          <a:lstStyle>
            <a:lvl1pPr marL="0" indent="0" algn="l">
              <a:spcBef>
                <a:spcPts val="0"/>
              </a:spcBef>
              <a:buNone/>
              <a:defRPr lang="en-US" sz="2000" b="1" u="none" baseline="0" smtClean="0">
                <a:solidFill>
                  <a:schemeClr val="bg1"/>
                </a:solidFill>
                <a:latin typeface="Helvetica"/>
              </a:defRPr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dirty="0" smtClean="0"/>
              <a:t>click to edit title slide</a:t>
            </a:r>
            <a:endParaRPr lang="en-US" dirty="0"/>
          </a:p>
        </p:txBody>
      </p:sp>
      <p:sp>
        <p:nvSpPr>
          <p:cNvPr id="9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5" name="Picture 14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5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K Head/Sub/Bod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39030" y="1553766"/>
            <a:ext cx="6942667" cy="3750469"/>
          </a:xfrm>
          <a:prstGeom prst="rect">
            <a:avLst/>
          </a:prstGeom>
        </p:spPr>
        <p:txBody>
          <a:bodyPr vert="horz" lIns="0" tIns="0" rIns="64288" bIns="0" numCol="1" spcCol="379654"/>
          <a:lstStyle>
            <a:lvl1pPr marL="0" marR="0" indent="0" algn="l" defTabSz="642882" rtl="0" eaLnBrk="1" fontAlgn="base" latinLnBrk="0" hangingPunct="1">
              <a:lnSpc>
                <a:spcPct val="100000"/>
              </a:lnSpc>
              <a:spcBef>
                <a:spcPts val="1687"/>
              </a:spcBef>
              <a:spcAft>
                <a:spcPct val="0"/>
              </a:spcAft>
              <a:buClrTx/>
              <a:buSzPct val="171000"/>
              <a:buFontTx/>
              <a:buNone/>
              <a:tabLst/>
              <a:defRPr sz="1800" baseline="0">
                <a:solidFill>
                  <a:schemeClr val="bg1"/>
                </a:solidFill>
                <a:latin typeface="Helvetica"/>
              </a:defRPr>
            </a:lvl1pPr>
            <a:lvl2pPr marL="535735" indent="0">
              <a:buFontTx/>
              <a:buNone/>
              <a:defRPr sz="1300" baseline="0">
                <a:solidFill>
                  <a:schemeClr val="bg1"/>
                </a:solidFill>
                <a:latin typeface="Helvetica"/>
              </a:defRPr>
            </a:lvl2pPr>
            <a:lvl3pPr marL="848247" indent="0">
              <a:buFontTx/>
              <a:buNone/>
              <a:defRPr sz="2800" baseline="0">
                <a:solidFill>
                  <a:schemeClr val="bg1"/>
                </a:solidFill>
                <a:latin typeface="Helvetica"/>
              </a:defRPr>
            </a:lvl3pPr>
            <a:lvl4pPr marL="1160758" indent="0">
              <a:buFontTx/>
              <a:buNone/>
              <a:defRPr sz="2800" baseline="0">
                <a:solidFill>
                  <a:schemeClr val="bg1"/>
                </a:solidFill>
                <a:latin typeface="Helvetica"/>
              </a:defRPr>
            </a:lvl4pPr>
            <a:lvl5pPr marL="1473271" indent="0">
              <a:buFontTx/>
              <a:buNone/>
              <a:defRPr sz="2800" baseline="0">
                <a:solidFill>
                  <a:schemeClr val="bg1"/>
                </a:solidFill>
                <a:latin typeface="Helvetica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4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6" name="Picture 15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57647" y="274588"/>
            <a:ext cx="8228707" cy="743396"/>
          </a:xfrm>
          <a:prstGeom prst="rect">
            <a:avLst/>
          </a:prstGeom>
        </p:spPr>
        <p:txBody>
          <a:bodyPr vert="horz" lIns="64288" tIns="32144" rIns="64288" bIns="32144"/>
          <a:lstStyle>
            <a:lvl1pPr algn="l">
              <a:defRPr sz="31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title (title should be one line)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451512" y="878447"/>
            <a:ext cx="6400354" cy="399214"/>
          </a:xfrm>
          <a:prstGeom prst="rect">
            <a:avLst/>
          </a:prstGeom>
        </p:spPr>
        <p:txBody>
          <a:bodyPr vert="horz" lIns="64288" tIns="32144" rIns="64288" bIns="32144"/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Helvetica"/>
              </a:defRPr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dirty="0" smtClean="0"/>
              <a:t>Click to edit optional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9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K Head/Sub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6" name="Picture 15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647" y="274588"/>
            <a:ext cx="8228707" cy="743396"/>
          </a:xfrm>
          <a:prstGeom prst="rect">
            <a:avLst/>
          </a:prstGeom>
        </p:spPr>
        <p:txBody>
          <a:bodyPr vert="horz" lIns="64288" tIns="32144" rIns="64288" bIns="32144"/>
          <a:lstStyle>
            <a:lvl1pPr algn="l">
              <a:defRPr sz="31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title (title should be one line)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451512" y="878447"/>
            <a:ext cx="6400354" cy="399214"/>
          </a:xfrm>
          <a:prstGeom prst="rect">
            <a:avLst/>
          </a:prstGeom>
        </p:spPr>
        <p:txBody>
          <a:bodyPr vert="horz" lIns="64288" tIns="32144" rIns="64288" bIns="32144"/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Helvetica"/>
              </a:defRPr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dirty="0" smtClean="0"/>
              <a:t>Click to edit optional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0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K Head/Sub/Bod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39030" y="1553766"/>
            <a:ext cx="6942667" cy="3750469"/>
          </a:xfrm>
          <a:prstGeom prst="rect">
            <a:avLst/>
          </a:prstGeom>
        </p:spPr>
        <p:txBody>
          <a:bodyPr vert="horz" lIns="0" tIns="0" rIns="64288" bIns="0" numCol="1" spcCol="379654"/>
          <a:lstStyle>
            <a:lvl1pPr marL="0" marR="0" indent="0" algn="l" defTabSz="642882" rtl="0" eaLnBrk="1" fontAlgn="base" latinLnBrk="0" hangingPunct="1">
              <a:lnSpc>
                <a:spcPct val="100000"/>
              </a:lnSpc>
              <a:spcBef>
                <a:spcPts val="1687"/>
              </a:spcBef>
              <a:spcAft>
                <a:spcPct val="0"/>
              </a:spcAft>
              <a:buClrTx/>
              <a:buSzPct val="171000"/>
              <a:buFontTx/>
              <a:buNone/>
              <a:tabLst/>
              <a:defRPr sz="1800" baseline="0">
                <a:solidFill>
                  <a:schemeClr val="bg1"/>
                </a:solidFill>
                <a:latin typeface="Helvetica"/>
              </a:defRPr>
            </a:lvl1pPr>
            <a:lvl2pPr marL="535735" indent="0">
              <a:buFontTx/>
              <a:buNone/>
              <a:defRPr sz="1300" baseline="0">
                <a:solidFill>
                  <a:schemeClr val="bg1"/>
                </a:solidFill>
                <a:latin typeface="Helvetica"/>
              </a:defRPr>
            </a:lvl2pPr>
            <a:lvl3pPr marL="848247" indent="0">
              <a:buFontTx/>
              <a:buNone/>
              <a:defRPr sz="2800" baseline="0">
                <a:solidFill>
                  <a:schemeClr val="bg1"/>
                </a:solidFill>
                <a:latin typeface="Helvetica"/>
              </a:defRPr>
            </a:lvl3pPr>
            <a:lvl4pPr marL="1160758" indent="0">
              <a:buFontTx/>
              <a:buNone/>
              <a:defRPr sz="2800" baseline="0">
                <a:solidFill>
                  <a:schemeClr val="bg1"/>
                </a:solidFill>
                <a:latin typeface="Helvetica"/>
              </a:defRPr>
            </a:lvl4pPr>
            <a:lvl5pPr marL="1473271" indent="0">
              <a:buFontTx/>
              <a:buNone/>
              <a:defRPr sz="2800" baseline="0">
                <a:solidFill>
                  <a:schemeClr val="bg1"/>
                </a:solidFill>
                <a:latin typeface="Helvetica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4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6" name="Picture 15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57647" y="274588"/>
            <a:ext cx="8228707" cy="743396"/>
          </a:xfrm>
          <a:prstGeom prst="rect">
            <a:avLst/>
          </a:prstGeom>
        </p:spPr>
        <p:txBody>
          <a:bodyPr vert="horz" lIns="64288" tIns="32144" rIns="64288" bIns="32144"/>
          <a:lstStyle>
            <a:lvl1pPr algn="l">
              <a:defRPr sz="31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title (title should be one line)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451512" y="878447"/>
            <a:ext cx="6400354" cy="399214"/>
          </a:xfrm>
          <a:prstGeom prst="rect">
            <a:avLst/>
          </a:prstGeom>
        </p:spPr>
        <p:txBody>
          <a:bodyPr vert="horz" lIns="64288" tIns="32144" rIns="64288" bIns="32144"/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Helvetica"/>
              </a:defRPr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dirty="0" smtClean="0"/>
              <a:t>Click to edit optional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K Head/Sub/Bullet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939030" y="1477496"/>
            <a:ext cx="6942667" cy="4264443"/>
          </a:xfrm>
          <a:prstGeom prst="rect">
            <a:avLst/>
          </a:prstGeom>
        </p:spPr>
        <p:txBody>
          <a:bodyPr vert="horz" lIns="0" tIns="0" rIns="0" bIns="0"/>
          <a:lstStyle>
            <a:lvl1pPr marL="155448" indent="-128016" defTabSz="564754">
              <a:spcBef>
                <a:spcPts val="1266"/>
              </a:spcBef>
              <a:buClr>
                <a:schemeClr val="accent1"/>
              </a:buClr>
              <a:buSzPct val="100000"/>
              <a:defRPr sz="1800" baseline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504483" indent="-128354">
              <a:lnSpc>
                <a:spcPct val="100000"/>
              </a:lnSpc>
              <a:spcBef>
                <a:spcPts val="1500"/>
              </a:spcBef>
              <a:buClr>
                <a:schemeClr val="accent1"/>
              </a:buClr>
              <a:buSzPct val="75000"/>
              <a:defRPr sz="1600">
                <a:solidFill>
                  <a:schemeClr val="bg1"/>
                </a:solidFill>
                <a:latin typeface="Helvetica"/>
                <a:cs typeface="Helvetica"/>
              </a:defRPr>
            </a:lvl2pPr>
            <a:lvl3pPr marL="507832" indent="-128354">
              <a:spcBef>
                <a:spcPts val="1266"/>
              </a:spcBef>
              <a:buClr>
                <a:schemeClr val="accent2"/>
              </a:buClr>
              <a:buSzPct val="75000"/>
              <a:tabLst>
                <a:tab pos="754493" algn="l"/>
              </a:tabLst>
              <a:defRPr sz="1300">
                <a:solidFill>
                  <a:schemeClr val="tx1"/>
                </a:solidFill>
                <a:latin typeface="+mn-lt"/>
              </a:defRPr>
            </a:lvl3pPr>
            <a:lvl4pPr indent="-129082">
              <a:spcBef>
                <a:spcPts val="1266"/>
              </a:spcBef>
              <a:buClr>
                <a:schemeClr val="accent2"/>
              </a:buClr>
              <a:buSzPct val="75000"/>
              <a:defRPr sz="1300">
                <a:solidFill>
                  <a:schemeClr val="tx1"/>
                </a:solidFill>
                <a:latin typeface="+mn-lt"/>
              </a:defRPr>
            </a:lvl4pPr>
            <a:lvl5pPr indent="-129082">
              <a:spcBef>
                <a:spcPts val="1266"/>
              </a:spcBef>
              <a:buClr>
                <a:schemeClr val="accent2"/>
              </a:buClr>
              <a:buSzPct val="75000"/>
              <a:defRPr sz="13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4" name="Picture 13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647" y="274588"/>
            <a:ext cx="8228707" cy="743396"/>
          </a:xfrm>
          <a:prstGeom prst="rect">
            <a:avLst/>
          </a:prstGeom>
        </p:spPr>
        <p:txBody>
          <a:bodyPr vert="horz" lIns="64288" tIns="32144" rIns="64288" bIns="32144"/>
          <a:lstStyle>
            <a:lvl1pPr algn="l">
              <a:defRPr sz="31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title (title should be one line)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451512" y="878447"/>
            <a:ext cx="6400354" cy="399214"/>
          </a:xfrm>
          <a:prstGeom prst="rect">
            <a:avLst/>
          </a:prstGeom>
        </p:spPr>
        <p:txBody>
          <a:bodyPr vert="horz" lIns="64288" tIns="32144" rIns="64288" bIns="32144"/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Helvetica"/>
              </a:defRPr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dirty="0" smtClean="0"/>
              <a:t>Click to edit optional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K Head/Tab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714375" y="1714501"/>
            <a:ext cx="7768828" cy="3964781"/>
          </a:xfrm>
          <a:prstGeom prst="rect">
            <a:avLst/>
          </a:prstGeom>
        </p:spPr>
        <p:txBody>
          <a:bodyPr vert="horz" lIns="64288" tIns="32144" rIns="64288" bIns="32144"/>
          <a:lstStyle>
            <a:lvl1pPr>
              <a:defRPr>
                <a:latin typeface="Helvetica"/>
              </a:defRPr>
            </a:lvl1pPr>
          </a:lstStyle>
          <a:p>
            <a:pPr lvl="0"/>
            <a:r>
              <a:rPr lang="en-US" noProof="0" dirty="0" smtClean="0">
                <a:sym typeface="Lucida Grande" charset="0"/>
              </a:rPr>
              <a:t>Click icon to add table</a:t>
            </a:r>
          </a:p>
        </p:txBody>
      </p:sp>
      <p:sp>
        <p:nvSpPr>
          <p:cNvPr id="11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6" name="Picture 15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57647" y="274588"/>
            <a:ext cx="8228707" cy="743396"/>
          </a:xfrm>
          <a:prstGeom prst="rect">
            <a:avLst/>
          </a:prstGeom>
        </p:spPr>
        <p:txBody>
          <a:bodyPr vert="horz" lIns="64288" tIns="32144" rIns="64288" bIns="32144"/>
          <a:lstStyle>
            <a:lvl1pPr algn="l">
              <a:defRPr sz="31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title (title should be one line)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451512" y="878447"/>
            <a:ext cx="6400354" cy="399214"/>
          </a:xfrm>
          <a:prstGeom prst="rect">
            <a:avLst/>
          </a:prstGeom>
        </p:spPr>
        <p:txBody>
          <a:bodyPr vert="horz" lIns="64288" tIns="32144" rIns="64288" bIns="32144"/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Helvetica"/>
              </a:defRPr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dirty="0" smtClean="0"/>
              <a:t>Click to edit optional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7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K Head/Char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714375" y="1875234"/>
            <a:ext cx="7715250" cy="3375422"/>
          </a:xfrm>
          <a:prstGeom prst="rect">
            <a:avLst/>
          </a:prstGeom>
        </p:spPr>
        <p:txBody>
          <a:bodyPr vert="horz" lIns="64288" tIns="32144" rIns="64288" bIns="32144"/>
          <a:lstStyle>
            <a:lvl1pPr>
              <a:defRPr>
                <a:latin typeface="Helvetica"/>
              </a:defRPr>
            </a:lvl1pPr>
          </a:lstStyle>
          <a:p>
            <a:pPr lvl="0"/>
            <a:r>
              <a:rPr lang="en-US" noProof="0" dirty="0" smtClean="0">
                <a:sym typeface="Lucida Grande" charset="0"/>
              </a:rPr>
              <a:t>Click icon to add chart</a:t>
            </a:r>
          </a:p>
        </p:txBody>
      </p:sp>
      <p:sp>
        <p:nvSpPr>
          <p:cNvPr id="13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6" name="Picture 15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647" y="274588"/>
            <a:ext cx="8228707" cy="743396"/>
          </a:xfrm>
          <a:prstGeom prst="rect">
            <a:avLst/>
          </a:prstGeom>
        </p:spPr>
        <p:txBody>
          <a:bodyPr vert="horz" lIns="64288" tIns="32144" rIns="64288" bIns="32144"/>
          <a:lstStyle>
            <a:lvl1pPr algn="l">
              <a:defRPr sz="31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title (title should be one line)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451512" y="878447"/>
            <a:ext cx="6400354" cy="399214"/>
          </a:xfrm>
          <a:prstGeom prst="rect">
            <a:avLst/>
          </a:prstGeom>
        </p:spPr>
        <p:txBody>
          <a:bodyPr vert="horz" lIns="64288" tIns="32144" rIns="64288" bIns="32144"/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Helvetica"/>
              </a:defRPr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dirty="0" smtClean="0"/>
              <a:t>Click to edit optional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9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K Head/SmartAr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martArt Placeholder 2"/>
          <p:cNvSpPr>
            <a:spLocks noGrp="1"/>
          </p:cNvSpPr>
          <p:nvPr>
            <p:ph type="dgm" sz="quarter" idx="10"/>
          </p:nvPr>
        </p:nvSpPr>
        <p:spPr>
          <a:xfrm>
            <a:off x="457200" y="1536700"/>
            <a:ext cx="8034338" cy="40767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15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7" name="Picture 16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647" y="274588"/>
            <a:ext cx="8228707" cy="743396"/>
          </a:xfrm>
          <a:prstGeom prst="rect">
            <a:avLst/>
          </a:prstGeom>
        </p:spPr>
        <p:txBody>
          <a:bodyPr vert="horz" lIns="64288" tIns="32144" rIns="64288" bIns="32144"/>
          <a:lstStyle>
            <a:lvl1pPr algn="l">
              <a:defRPr sz="31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title (title should be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K Head/Compar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610100" y="1473200"/>
            <a:ext cx="3741738" cy="41148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22300" y="1473200"/>
            <a:ext cx="3741738" cy="41148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16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8" name="Picture 17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57647" y="274588"/>
            <a:ext cx="8228707" cy="743396"/>
          </a:xfrm>
          <a:prstGeom prst="rect">
            <a:avLst/>
          </a:prstGeom>
        </p:spPr>
        <p:txBody>
          <a:bodyPr vert="horz" lIns="64288" tIns="32144" rIns="64288" bIns="32144"/>
          <a:lstStyle>
            <a:lvl1pPr algn="l">
              <a:defRPr sz="31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title (title should be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6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/Title/Divider w/Picture and Color Band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9144000" cy="6215063"/>
          </a:xfrm>
          <a:prstGeom prst="rect">
            <a:avLst/>
          </a:prstGeom>
        </p:spPr>
        <p:txBody>
          <a:bodyPr vert="horz" lIns="64288" tIns="32144" rIns="64288" bIns="32144"/>
          <a:lstStyle>
            <a:lvl1pPr>
              <a:defRPr>
                <a:latin typeface="Helvetica"/>
              </a:defRPr>
            </a:lvl1pPr>
          </a:lstStyle>
          <a:p>
            <a:pPr lvl="0"/>
            <a:r>
              <a:rPr lang="en-US" noProof="0" smtClean="0">
                <a:sym typeface="Lucida Grande" charset="0"/>
              </a:rPr>
              <a:t>Click icon to add picture</a:t>
            </a:r>
            <a:endParaRPr lang="en-US" noProof="0" dirty="0" smtClean="0">
              <a:sym typeface="Lucida Grande" charset="0"/>
            </a:endParaRPr>
          </a:p>
        </p:txBody>
      </p:sp>
      <p:sp>
        <p:nvSpPr>
          <p:cNvPr id="12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4" name="Picture 13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2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K 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8" name="Picture 17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57647" y="274588"/>
            <a:ext cx="8228707" cy="743396"/>
          </a:xfrm>
          <a:prstGeom prst="rect">
            <a:avLst/>
          </a:prstGeom>
        </p:spPr>
        <p:txBody>
          <a:bodyPr vert="horz" lIns="64288" tIns="32144" rIns="64288" bIns="32144"/>
          <a:lstStyle>
            <a:lvl1pPr algn="l">
              <a:defRPr sz="31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title (title should be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3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K Blank/Branded Creative View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2" name="Picture 11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K Blank/Creative View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43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/Divider Color Band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0" y="3169841"/>
            <a:ext cx="9144000" cy="142875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64288" tIns="32144" rIns="64288" bIns="32144" anchor="ctr" anchorCtr="0"/>
          <a:lstStyle>
            <a:lvl1pPr marL="506206" algn="l" rtl="0" eaLnBrk="1" fontAlgn="base" hangingPunct="1">
              <a:spcBef>
                <a:spcPts val="0"/>
              </a:spcBef>
              <a:spcAft>
                <a:spcPct val="0"/>
              </a:spcAft>
              <a:defRPr sz="3800" b="1" i="0">
                <a:solidFill>
                  <a:schemeClr val="bg1"/>
                </a:solidFill>
                <a:latin typeface="Helvetica"/>
                <a:ea typeface="+mj-ea"/>
                <a:cs typeface="Helvetica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321440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642882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964323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285763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30200" y="3441700"/>
            <a:ext cx="8161934" cy="914400"/>
          </a:xfrm>
          <a:prstGeom prst="rect">
            <a:avLst/>
          </a:prstGeom>
        </p:spPr>
        <p:txBody>
          <a:bodyPr vert="horz" anchor="ctr"/>
          <a:lstStyle>
            <a:lvl1pPr marL="223223" marR="0" indent="0" algn="l" defTabSz="914400" rtl="0" eaLnBrk="1" fontAlgn="base" latinLnBrk="0" hangingPunct="1">
              <a:lnSpc>
                <a:spcPct val="100000"/>
              </a:lnSpc>
              <a:spcBef>
                <a:spcPts val="1687"/>
              </a:spcBef>
              <a:spcAft>
                <a:spcPct val="0"/>
              </a:spcAft>
              <a:buClrTx/>
              <a:buSzPct val="171000"/>
              <a:buFont typeface="Lucida Grande" charset="0"/>
              <a:buNone/>
              <a:tabLst/>
              <a:defRPr sz="3800" b="1" i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marL="223223" marR="0" lvl="0" indent="0" algn="l" defTabSz="914400" rtl="0" eaLnBrk="1" fontAlgn="base" latinLnBrk="0" hangingPunct="1">
              <a:lnSpc>
                <a:spcPct val="100000"/>
              </a:lnSpc>
              <a:spcBef>
                <a:spcPts val="1687"/>
              </a:spcBef>
              <a:spcAft>
                <a:spcPct val="0"/>
              </a:spcAft>
              <a:buClrTx/>
              <a:buSzPct val="171000"/>
              <a:buFont typeface="Lucida Grande" charset="0"/>
              <a:buNone/>
              <a:tabLst/>
              <a:defRPr/>
            </a:pPr>
            <a:r>
              <a:rPr lang="en-US" dirty="0" smtClean="0"/>
              <a:t>Click to edit title slide</a:t>
            </a:r>
          </a:p>
        </p:txBody>
      </p:sp>
      <p:sp>
        <p:nvSpPr>
          <p:cNvPr id="13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5" name="Picture 14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T Head/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/>
          </p:cNvSpPr>
          <p:nvPr userDrawn="1"/>
        </p:nvSpPr>
        <p:spPr bwMode="auto">
          <a:xfrm>
            <a:off x="8517997" y="62277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6" name="Picture 15" descr="rfh_h_mark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392" y="6395229"/>
            <a:ext cx="205578" cy="327301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647" y="274588"/>
            <a:ext cx="8228707" cy="743396"/>
          </a:xfrm>
          <a:prstGeom prst="rect">
            <a:avLst/>
          </a:prstGeom>
        </p:spPr>
        <p:txBody>
          <a:bodyPr vert="horz" lIns="64288" tIns="32144" rIns="64288" bIns="32144"/>
          <a:lstStyle>
            <a:lvl1pPr algn="l">
              <a:defRPr sz="3100" b="0" i="0">
                <a:solidFill>
                  <a:srgbClr val="3C3C3B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title (title should be one line)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451512" y="878447"/>
            <a:ext cx="6400354" cy="399214"/>
          </a:xfrm>
          <a:prstGeom prst="rect">
            <a:avLst/>
          </a:prstGeom>
        </p:spPr>
        <p:txBody>
          <a:bodyPr vert="horz" lIns="64288" tIns="32144" rIns="64288" bIns="32144"/>
          <a:lstStyle>
            <a:lvl1pPr marL="0" indent="0" algn="l">
              <a:buNone/>
              <a:defRPr sz="1800" baseline="0">
                <a:solidFill>
                  <a:schemeClr val="tx2">
                    <a:lumMod val="65000"/>
                    <a:lumOff val="35000"/>
                  </a:schemeClr>
                </a:solidFill>
                <a:latin typeface="Helvetica"/>
              </a:defRPr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dirty="0" smtClean="0"/>
              <a:t>Click to edit optional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9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T Head/Sub/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39030" y="1553766"/>
            <a:ext cx="6942667" cy="3750469"/>
          </a:xfrm>
          <a:prstGeom prst="rect">
            <a:avLst/>
          </a:prstGeom>
        </p:spPr>
        <p:txBody>
          <a:bodyPr vert="horz" lIns="0" tIns="0" rIns="64288" bIns="0" numCol="1" spcCol="379654"/>
          <a:lstStyle>
            <a:lvl1pPr marL="0" marR="0" indent="0" algn="l" defTabSz="642882" rtl="0" eaLnBrk="1" fontAlgn="base" latinLnBrk="0" hangingPunct="1">
              <a:lnSpc>
                <a:spcPct val="100000"/>
              </a:lnSpc>
              <a:spcBef>
                <a:spcPts val="1687"/>
              </a:spcBef>
              <a:spcAft>
                <a:spcPct val="0"/>
              </a:spcAft>
              <a:buClrTx/>
              <a:buSzPct val="171000"/>
              <a:buFontTx/>
              <a:buNone/>
              <a:tabLst/>
              <a:defRPr sz="1800" baseline="0">
                <a:solidFill>
                  <a:schemeClr val="tx2">
                    <a:lumMod val="65000"/>
                    <a:lumOff val="35000"/>
                  </a:schemeClr>
                </a:solidFill>
                <a:latin typeface="Helvetica"/>
              </a:defRPr>
            </a:lvl1pPr>
            <a:lvl2pPr marL="535735" indent="0">
              <a:buFontTx/>
              <a:buNone/>
              <a:defRPr sz="1300" baseline="0">
                <a:solidFill>
                  <a:schemeClr val="bg1"/>
                </a:solidFill>
                <a:latin typeface="Helvetica"/>
              </a:defRPr>
            </a:lvl2pPr>
            <a:lvl3pPr marL="848247" indent="0">
              <a:buFontTx/>
              <a:buNone/>
              <a:defRPr sz="2800" baseline="0">
                <a:solidFill>
                  <a:schemeClr val="bg1"/>
                </a:solidFill>
                <a:latin typeface="Helvetica"/>
              </a:defRPr>
            </a:lvl3pPr>
            <a:lvl4pPr marL="1160758" indent="0">
              <a:buFontTx/>
              <a:buNone/>
              <a:defRPr sz="2800" baseline="0">
                <a:solidFill>
                  <a:schemeClr val="bg1"/>
                </a:solidFill>
                <a:latin typeface="Helvetica"/>
              </a:defRPr>
            </a:lvl4pPr>
            <a:lvl5pPr marL="1473271" indent="0">
              <a:buFontTx/>
              <a:buNone/>
              <a:defRPr sz="2800" baseline="0">
                <a:solidFill>
                  <a:schemeClr val="bg1"/>
                </a:solidFill>
                <a:latin typeface="Helvetica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3" name="Rectangle 4"/>
          <p:cNvSpPr>
            <a:spLocks/>
          </p:cNvSpPr>
          <p:nvPr userDrawn="1"/>
        </p:nvSpPr>
        <p:spPr bwMode="auto">
          <a:xfrm>
            <a:off x="8517997" y="62277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8" name="Picture 17" descr="rfh_h_mark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392" y="6395229"/>
            <a:ext cx="205578" cy="327301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57647" y="274588"/>
            <a:ext cx="8228707" cy="743396"/>
          </a:xfrm>
          <a:prstGeom prst="rect">
            <a:avLst/>
          </a:prstGeom>
        </p:spPr>
        <p:txBody>
          <a:bodyPr vert="horz" lIns="64288" tIns="32144" rIns="64288" bIns="32144"/>
          <a:lstStyle>
            <a:lvl1pPr algn="l">
              <a:defRPr sz="3100" b="0" i="0">
                <a:solidFill>
                  <a:srgbClr val="3C3C3B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title (title should be one line)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451512" y="878447"/>
            <a:ext cx="6400354" cy="399214"/>
          </a:xfrm>
          <a:prstGeom prst="rect">
            <a:avLst/>
          </a:prstGeom>
        </p:spPr>
        <p:txBody>
          <a:bodyPr vert="horz" lIns="64288" tIns="32144" rIns="64288" bIns="32144"/>
          <a:lstStyle>
            <a:lvl1pPr marL="0" indent="0" algn="l">
              <a:buNone/>
              <a:defRPr sz="1800" baseline="0">
                <a:solidFill>
                  <a:schemeClr val="tx2">
                    <a:lumMod val="65000"/>
                    <a:lumOff val="35000"/>
                  </a:schemeClr>
                </a:solidFill>
                <a:latin typeface="Helvetica"/>
              </a:defRPr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dirty="0" smtClean="0"/>
              <a:t>Click to edit optional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8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T Head/Sub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647" y="274588"/>
            <a:ext cx="8228707" cy="743396"/>
          </a:xfrm>
          <a:prstGeom prst="rect">
            <a:avLst/>
          </a:prstGeom>
        </p:spPr>
        <p:txBody>
          <a:bodyPr vert="horz" lIns="64288" tIns="32144" rIns="64288" bIns="32144"/>
          <a:lstStyle>
            <a:lvl1pPr algn="l">
              <a:defRPr sz="3100" b="0" i="0">
                <a:solidFill>
                  <a:srgbClr val="3C3C3B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title (title should be one line)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939030" y="1497893"/>
            <a:ext cx="6942667" cy="4264443"/>
          </a:xfrm>
          <a:prstGeom prst="rect">
            <a:avLst/>
          </a:prstGeom>
        </p:spPr>
        <p:txBody>
          <a:bodyPr vert="horz" lIns="0" tIns="0" rIns="0" bIns="0"/>
          <a:lstStyle>
            <a:lvl1pPr marL="155448" indent="-128016" defTabSz="564754">
              <a:spcBef>
                <a:spcPts val="1266"/>
              </a:spcBef>
              <a:buClr>
                <a:schemeClr val="accent1"/>
              </a:buClr>
              <a:buSzPct val="100000"/>
              <a:defRPr sz="1800" baseline="0">
                <a:solidFill>
                  <a:srgbClr val="595959"/>
                </a:solidFill>
                <a:latin typeface="Helvetica"/>
                <a:cs typeface="Helvetica"/>
              </a:defRPr>
            </a:lvl1pPr>
            <a:lvl2pPr marL="504483" indent="-128354">
              <a:lnSpc>
                <a:spcPct val="100000"/>
              </a:lnSpc>
              <a:spcBef>
                <a:spcPts val="1500"/>
              </a:spcBef>
              <a:buClr>
                <a:schemeClr val="accent1"/>
              </a:buClr>
              <a:buSzPct val="75000"/>
              <a:defRPr sz="1600">
                <a:solidFill>
                  <a:srgbClr val="595959"/>
                </a:solidFill>
                <a:latin typeface="Helvetica"/>
                <a:cs typeface="Helvetica"/>
              </a:defRPr>
            </a:lvl2pPr>
            <a:lvl3pPr marL="507832" indent="-128354">
              <a:spcBef>
                <a:spcPts val="1266"/>
              </a:spcBef>
              <a:buClr>
                <a:schemeClr val="accent2"/>
              </a:buClr>
              <a:buSzPct val="75000"/>
              <a:tabLst>
                <a:tab pos="754493" algn="l"/>
              </a:tabLst>
              <a:defRPr sz="1300">
                <a:solidFill>
                  <a:schemeClr val="tx1"/>
                </a:solidFill>
                <a:latin typeface="+mn-lt"/>
              </a:defRPr>
            </a:lvl3pPr>
            <a:lvl4pPr indent="-129082">
              <a:spcBef>
                <a:spcPts val="1266"/>
              </a:spcBef>
              <a:buClr>
                <a:schemeClr val="accent2"/>
              </a:buClr>
              <a:buSzPct val="75000"/>
              <a:defRPr sz="1300">
                <a:solidFill>
                  <a:schemeClr val="tx1"/>
                </a:solidFill>
                <a:latin typeface="+mn-lt"/>
              </a:defRPr>
            </a:lvl4pPr>
            <a:lvl5pPr indent="-129082">
              <a:spcBef>
                <a:spcPts val="1266"/>
              </a:spcBef>
              <a:buClr>
                <a:schemeClr val="accent2"/>
              </a:buClr>
              <a:buSzPct val="75000"/>
              <a:defRPr sz="13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451512" y="878447"/>
            <a:ext cx="6400354" cy="399214"/>
          </a:xfrm>
          <a:prstGeom prst="rect">
            <a:avLst/>
          </a:prstGeom>
        </p:spPr>
        <p:txBody>
          <a:bodyPr vert="horz" lIns="64288" tIns="32144" rIns="64288" bIns="32144"/>
          <a:lstStyle>
            <a:lvl1pPr marL="0" indent="0" algn="l">
              <a:buNone/>
              <a:defRPr sz="1800" baseline="0">
                <a:solidFill>
                  <a:schemeClr val="tx2">
                    <a:lumMod val="65000"/>
                    <a:lumOff val="35000"/>
                  </a:schemeClr>
                </a:solidFill>
                <a:latin typeface="Helvetica"/>
              </a:defRPr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dirty="0" smtClean="0"/>
              <a:t>Click to edit optional subtitle</a:t>
            </a:r>
            <a:endParaRPr lang="en-US" dirty="0"/>
          </a:p>
        </p:txBody>
      </p:sp>
      <p:sp>
        <p:nvSpPr>
          <p:cNvPr id="14" name="Rectangle 4"/>
          <p:cNvSpPr>
            <a:spLocks/>
          </p:cNvSpPr>
          <p:nvPr userDrawn="1"/>
        </p:nvSpPr>
        <p:spPr bwMode="auto">
          <a:xfrm>
            <a:off x="8517997" y="62277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6" name="Picture 15" descr="rfh_h_mark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392" y="6395229"/>
            <a:ext cx="205578" cy="3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5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T Head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714375" y="1714501"/>
            <a:ext cx="7768828" cy="3964781"/>
          </a:xfrm>
          <a:prstGeom prst="rect">
            <a:avLst/>
          </a:prstGeom>
        </p:spPr>
        <p:txBody>
          <a:bodyPr vert="horz" lIns="64288" tIns="32144" rIns="64288" bIns="32144"/>
          <a:lstStyle>
            <a:lvl1pPr>
              <a:defRPr>
                <a:solidFill>
                  <a:schemeClr val="tx1"/>
                </a:solidFill>
                <a:latin typeface="Helvetica"/>
              </a:defRPr>
            </a:lvl1pPr>
          </a:lstStyle>
          <a:p>
            <a:pPr lvl="0"/>
            <a:r>
              <a:rPr lang="en-US" noProof="0" dirty="0" smtClean="0">
                <a:sym typeface="Lucida Grande" charset="0"/>
              </a:rPr>
              <a:t>Click icon to add table</a:t>
            </a:r>
          </a:p>
        </p:txBody>
      </p:sp>
      <p:sp>
        <p:nvSpPr>
          <p:cNvPr id="14" name="Rectangle 4"/>
          <p:cNvSpPr>
            <a:spLocks/>
          </p:cNvSpPr>
          <p:nvPr userDrawn="1"/>
        </p:nvSpPr>
        <p:spPr bwMode="auto">
          <a:xfrm>
            <a:off x="8517997" y="62277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6" name="Picture 15" descr="rfh_h_mark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392" y="6395229"/>
            <a:ext cx="205578" cy="327301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647" y="274588"/>
            <a:ext cx="8228707" cy="743396"/>
          </a:xfrm>
          <a:prstGeom prst="rect">
            <a:avLst/>
          </a:prstGeom>
        </p:spPr>
        <p:txBody>
          <a:bodyPr vert="horz" lIns="64288" tIns="32144" rIns="64288" bIns="32144"/>
          <a:lstStyle>
            <a:lvl1pPr algn="l">
              <a:defRPr sz="3100" b="0" i="0">
                <a:solidFill>
                  <a:srgbClr val="3C3C3B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title (title should be one line)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451512" y="878447"/>
            <a:ext cx="6400354" cy="399214"/>
          </a:xfrm>
          <a:prstGeom prst="rect">
            <a:avLst/>
          </a:prstGeom>
        </p:spPr>
        <p:txBody>
          <a:bodyPr vert="horz" lIns="64288" tIns="32144" rIns="64288" bIns="32144"/>
          <a:lstStyle>
            <a:lvl1pPr marL="0" indent="0" algn="l">
              <a:buNone/>
              <a:defRPr sz="1800" baseline="0">
                <a:solidFill>
                  <a:schemeClr val="tx2">
                    <a:lumMod val="65000"/>
                    <a:lumOff val="35000"/>
                  </a:schemeClr>
                </a:solidFill>
                <a:latin typeface="Helvetica"/>
              </a:defRPr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dirty="0" smtClean="0"/>
              <a:t>Click to edit optional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T Head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714375" y="1875234"/>
            <a:ext cx="7715250" cy="3375422"/>
          </a:xfrm>
          <a:prstGeom prst="rect">
            <a:avLst/>
          </a:prstGeom>
        </p:spPr>
        <p:txBody>
          <a:bodyPr vert="horz" lIns="64288" tIns="32144" rIns="64288" bIns="32144"/>
          <a:lstStyle>
            <a:lvl1pPr>
              <a:defRPr>
                <a:solidFill>
                  <a:schemeClr val="tx1"/>
                </a:solidFill>
                <a:latin typeface="Helvetica"/>
              </a:defRPr>
            </a:lvl1pPr>
          </a:lstStyle>
          <a:p>
            <a:pPr lvl="0"/>
            <a:r>
              <a:rPr lang="en-US" noProof="0" dirty="0" smtClean="0">
                <a:sym typeface="Lucida Grande" charset="0"/>
              </a:rPr>
              <a:t>Click icon to add chart</a:t>
            </a:r>
          </a:p>
        </p:txBody>
      </p:sp>
      <p:sp>
        <p:nvSpPr>
          <p:cNvPr id="10" name="Rectangle 4"/>
          <p:cNvSpPr>
            <a:spLocks/>
          </p:cNvSpPr>
          <p:nvPr userDrawn="1"/>
        </p:nvSpPr>
        <p:spPr bwMode="auto">
          <a:xfrm>
            <a:off x="8517997" y="62277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5" name="Picture 14" descr="rfh_h_mark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392" y="6395229"/>
            <a:ext cx="205578" cy="327301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647" y="274588"/>
            <a:ext cx="8228707" cy="743396"/>
          </a:xfrm>
          <a:prstGeom prst="rect">
            <a:avLst/>
          </a:prstGeom>
        </p:spPr>
        <p:txBody>
          <a:bodyPr vert="horz" lIns="64288" tIns="32144" rIns="64288" bIns="32144"/>
          <a:lstStyle>
            <a:lvl1pPr algn="l">
              <a:defRPr sz="3100" b="0" i="0">
                <a:solidFill>
                  <a:srgbClr val="3C3C3B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title (title should be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9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T Head/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0"/>
          </p:nvPr>
        </p:nvSpPr>
        <p:spPr>
          <a:xfrm>
            <a:off x="457200" y="1536700"/>
            <a:ext cx="8034338" cy="40767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10" name="Rectangle 4"/>
          <p:cNvSpPr>
            <a:spLocks/>
          </p:cNvSpPr>
          <p:nvPr userDrawn="1"/>
        </p:nvSpPr>
        <p:spPr bwMode="auto">
          <a:xfrm>
            <a:off x="8517997" y="62277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5" name="Picture 14" descr="rfh_h_mark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392" y="6395229"/>
            <a:ext cx="205578" cy="327301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647" y="274588"/>
            <a:ext cx="8228707" cy="743396"/>
          </a:xfrm>
          <a:prstGeom prst="rect">
            <a:avLst/>
          </a:prstGeom>
        </p:spPr>
        <p:txBody>
          <a:bodyPr vert="horz" lIns="64288" tIns="32144" rIns="64288" bIns="32144"/>
          <a:lstStyle>
            <a:lvl1pPr algn="l">
              <a:defRPr sz="3100" b="0" i="0">
                <a:solidFill>
                  <a:srgbClr val="3C3C3B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title (title should be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Divider Color Band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0" y="3169841"/>
            <a:ext cx="9144000" cy="142875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64288" tIns="32144" rIns="64288" bIns="32144" anchor="ctr" anchorCtr="0"/>
          <a:lstStyle>
            <a:lvl1pPr marL="506206" algn="l" rtl="0" eaLnBrk="1" fontAlgn="base" hangingPunct="1">
              <a:spcBef>
                <a:spcPts val="0"/>
              </a:spcBef>
              <a:spcAft>
                <a:spcPct val="0"/>
              </a:spcAft>
              <a:defRPr sz="3800" b="1" i="0">
                <a:solidFill>
                  <a:schemeClr val="bg1"/>
                </a:solidFill>
                <a:latin typeface="Helvetica"/>
                <a:ea typeface="+mj-ea"/>
                <a:cs typeface="Helvetica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321440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642882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964323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285763" algn="ctr" rtl="0" eaLnBrk="1" fontAlgn="base" hangingPunct="1">
              <a:spcBef>
                <a:spcPct val="0"/>
              </a:spcBef>
              <a:spcAft>
                <a:spcPct val="0"/>
              </a:spcAft>
              <a:defRPr sz="5900">
                <a:solidFill>
                  <a:srgbClr val="000000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30200" y="3441700"/>
            <a:ext cx="8161934" cy="914400"/>
          </a:xfrm>
          <a:prstGeom prst="rect">
            <a:avLst/>
          </a:prstGeom>
        </p:spPr>
        <p:txBody>
          <a:bodyPr vert="horz" anchor="ctr"/>
          <a:lstStyle>
            <a:lvl1pPr marL="223223" marR="0" indent="0" algn="l" defTabSz="914400" rtl="0" eaLnBrk="1" fontAlgn="base" latinLnBrk="0" hangingPunct="1">
              <a:lnSpc>
                <a:spcPct val="100000"/>
              </a:lnSpc>
              <a:spcBef>
                <a:spcPts val="1687"/>
              </a:spcBef>
              <a:spcAft>
                <a:spcPct val="0"/>
              </a:spcAft>
              <a:buClrTx/>
              <a:buSzPct val="171000"/>
              <a:buFont typeface="Lucida Grande" charset="0"/>
              <a:buNone/>
              <a:tabLst/>
              <a:defRPr sz="3800" b="1" i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marL="223223" marR="0" lvl="0" indent="0" algn="l" defTabSz="914400" rtl="0" eaLnBrk="1" fontAlgn="base" latinLnBrk="0" hangingPunct="1">
              <a:lnSpc>
                <a:spcPct val="100000"/>
              </a:lnSpc>
              <a:spcBef>
                <a:spcPts val="1687"/>
              </a:spcBef>
              <a:spcAft>
                <a:spcPct val="0"/>
              </a:spcAft>
              <a:buClrTx/>
              <a:buSzPct val="171000"/>
              <a:buFont typeface="Lucida Grande" charset="0"/>
              <a:buNone/>
              <a:tabLst/>
              <a:defRPr/>
            </a:pPr>
            <a:r>
              <a:rPr lang="en-US" dirty="0" smtClean="0"/>
              <a:t>Click to edit title slide</a:t>
            </a:r>
          </a:p>
        </p:txBody>
      </p:sp>
      <p:sp>
        <p:nvSpPr>
          <p:cNvPr id="13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5" name="Picture 14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0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T Head/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610100" y="1473200"/>
            <a:ext cx="3741738" cy="41148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22300" y="1473200"/>
            <a:ext cx="3741738" cy="41148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15" name="Rectangle 4"/>
          <p:cNvSpPr>
            <a:spLocks/>
          </p:cNvSpPr>
          <p:nvPr userDrawn="1"/>
        </p:nvSpPr>
        <p:spPr bwMode="auto">
          <a:xfrm>
            <a:off x="8517997" y="62277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7" name="Picture 16" descr="rfh_h_mark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392" y="6395229"/>
            <a:ext cx="205578" cy="327301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647" y="274588"/>
            <a:ext cx="8228707" cy="743396"/>
          </a:xfrm>
          <a:prstGeom prst="rect">
            <a:avLst/>
          </a:prstGeom>
        </p:spPr>
        <p:txBody>
          <a:bodyPr vert="horz" lIns="64288" tIns="32144" rIns="64288" bIns="32144"/>
          <a:lstStyle>
            <a:lvl1pPr algn="l">
              <a:defRPr sz="3100" b="0" i="0">
                <a:solidFill>
                  <a:srgbClr val="3C3C3B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title (title should be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4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/>
          </p:cNvSpPr>
          <p:nvPr userDrawn="1"/>
        </p:nvSpPr>
        <p:spPr bwMode="auto">
          <a:xfrm>
            <a:off x="8517997" y="62277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3" name="Picture 12" descr="rfh_h_mark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392" y="6395229"/>
            <a:ext cx="205578" cy="32730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647" y="274588"/>
            <a:ext cx="8228707" cy="743396"/>
          </a:xfrm>
          <a:prstGeom prst="rect">
            <a:avLst/>
          </a:prstGeom>
        </p:spPr>
        <p:txBody>
          <a:bodyPr vert="horz" lIns="64288" tIns="32144" rIns="64288" bIns="32144"/>
          <a:lstStyle>
            <a:lvl1pPr algn="l">
              <a:defRPr sz="3100" b="0" i="0">
                <a:solidFill>
                  <a:srgbClr val="3C3C3B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title (title should be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0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T Blank/Branded Creative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/>
          </p:cNvSpPr>
          <p:nvPr userDrawn="1"/>
        </p:nvSpPr>
        <p:spPr bwMode="auto">
          <a:xfrm>
            <a:off x="8517997" y="623411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1" name="Picture 10" descr="rfh_h_mark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392" y="6395229"/>
            <a:ext cx="205578" cy="3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9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K Blank/Creative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52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Divider Picture with Caption Spli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" y="0"/>
            <a:ext cx="4571999" cy="6858000"/>
          </a:xfrm>
          <a:prstGeom prst="rect">
            <a:avLst/>
          </a:prstGeom>
        </p:spPr>
        <p:txBody>
          <a:bodyPr vert="horz" lIns="64288" tIns="32144" rIns="64288" bIns="32144"/>
          <a:lstStyle>
            <a:lvl1pPr marL="0" indent="0">
              <a:buNone/>
              <a:defRPr sz="2200">
                <a:latin typeface="Helvetica"/>
              </a:defRPr>
            </a:lvl1pPr>
            <a:lvl2pPr marL="321440" indent="0">
              <a:buNone/>
              <a:defRPr sz="2000"/>
            </a:lvl2pPr>
            <a:lvl3pPr marL="642882" indent="0">
              <a:buNone/>
              <a:defRPr sz="1700"/>
            </a:lvl3pPr>
            <a:lvl4pPr marL="964323" indent="0">
              <a:buNone/>
              <a:defRPr sz="1400"/>
            </a:lvl4pPr>
            <a:lvl5pPr marL="1285763" indent="0">
              <a:buNone/>
              <a:defRPr sz="1400"/>
            </a:lvl5pPr>
            <a:lvl6pPr marL="1607205" indent="0">
              <a:buNone/>
              <a:defRPr sz="1400"/>
            </a:lvl6pPr>
            <a:lvl7pPr marL="1928645" indent="0">
              <a:buNone/>
              <a:defRPr sz="1400"/>
            </a:lvl7pPr>
            <a:lvl8pPr marL="2250086" indent="0">
              <a:buNone/>
              <a:defRPr sz="1400"/>
            </a:lvl8pPr>
            <a:lvl9pPr marL="2571527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Click icon to add picture</a:t>
            </a:r>
            <a:endParaRPr lang="en-US" noProof="0" dirty="0" smtClean="0">
              <a:sym typeface="Lucida Grande" charset="0"/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5000627" y="3094182"/>
            <a:ext cx="3491508" cy="2878666"/>
          </a:xfrm>
          <a:prstGeom prst="rect">
            <a:avLst/>
          </a:prstGeom>
        </p:spPr>
        <p:txBody>
          <a:bodyPr vert="horz" lIns="64288" tIns="32144" rIns="64288" bIns="32144"/>
          <a:lstStyle>
            <a:lvl1pPr marL="0" indent="0" algn="l">
              <a:spcBef>
                <a:spcPts val="0"/>
              </a:spcBef>
              <a:buNone/>
              <a:defRPr lang="en-US" sz="3800" b="1" u="none" baseline="0" smtClean="0">
                <a:solidFill>
                  <a:schemeClr val="bg1"/>
                </a:solidFill>
                <a:latin typeface="Helvetica"/>
              </a:defRPr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dirty="0" smtClean="0"/>
              <a:t>click to edit title slide</a:t>
            </a:r>
            <a:endParaRPr lang="en-US" dirty="0"/>
          </a:p>
        </p:txBody>
      </p:sp>
      <p:sp>
        <p:nvSpPr>
          <p:cNvPr id="10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6" name="Picture 15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Divider Image and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9144000" cy="6215063"/>
          </a:xfrm>
          <a:prstGeom prst="rect">
            <a:avLst/>
          </a:prstGeom>
        </p:spPr>
        <p:txBody>
          <a:bodyPr vert="horz" lIns="64288" tIns="32144" rIns="64288" bIns="32144"/>
          <a:lstStyle>
            <a:lvl1pPr>
              <a:defRPr>
                <a:latin typeface="Helvetica"/>
              </a:defRPr>
            </a:lvl1pPr>
          </a:lstStyle>
          <a:p>
            <a:pPr lvl="0"/>
            <a:r>
              <a:rPr lang="en-US" noProof="0" smtClean="0">
                <a:sym typeface="Lucida Grande" charset="0"/>
              </a:rPr>
              <a:t>Click icon to add picture</a:t>
            </a:r>
            <a:endParaRPr lang="en-US" noProof="0" dirty="0" smtClean="0">
              <a:sym typeface="Lucida Grande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330700" y="3613299"/>
            <a:ext cx="4161434" cy="1494482"/>
          </a:xfrm>
          <a:prstGeom prst="rect">
            <a:avLst/>
          </a:prstGeom>
        </p:spPr>
        <p:txBody>
          <a:bodyPr vert="horz" lIns="64288" tIns="32144" rIns="64288" bIns="32144"/>
          <a:lstStyle>
            <a:lvl1pPr algn="l">
              <a:defRPr sz="3800" b="1" i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title slide</a:t>
            </a:r>
            <a:endParaRPr lang="en-US" dirty="0"/>
          </a:p>
        </p:txBody>
      </p:sp>
      <p:sp>
        <p:nvSpPr>
          <p:cNvPr id="13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5" name="Picture 14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Divider Color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292600" y="3585612"/>
            <a:ext cx="4199534" cy="1542936"/>
          </a:xfrm>
          <a:prstGeom prst="rect">
            <a:avLst/>
          </a:prstGeom>
        </p:spPr>
        <p:txBody>
          <a:bodyPr vert="horz" lIns="64288" tIns="32144" rIns="64288" bIns="32144"/>
          <a:lstStyle>
            <a:lvl1pPr algn="l">
              <a:defRPr sz="3800" b="1" i="0">
                <a:solidFill>
                  <a:schemeClr val="accent1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title slide</a:t>
            </a:r>
            <a:endParaRPr lang="en-US" dirty="0"/>
          </a:p>
        </p:txBody>
      </p:sp>
      <p:sp>
        <p:nvSpPr>
          <p:cNvPr id="12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4" name="Picture 13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5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/Divider Image and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9144000" cy="6215063"/>
          </a:xfrm>
          <a:prstGeom prst="rect">
            <a:avLst/>
          </a:prstGeom>
        </p:spPr>
        <p:txBody>
          <a:bodyPr vert="horz" lIns="64288" tIns="32144" rIns="64288" bIns="32144"/>
          <a:lstStyle>
            <a:lvl1pPr>
              <a:defRPr>
                <a:latin typeface="Helvetica"/>
              </a:defRPr>
            </a:lvl1pPr>
          </a:lstStyle>
          <a:p>
            <a:pPr lvl="0"/>
            <a:r>
              <a:rPr lang="en-US" noProof="0" smtClean="0">
                <a:sym typeface="Lucida Grande" charset="0"/>
              </a:rPr>
              <a:t>Click icon to add picture</a:t>
            </a:r>
            <a:endParaRPr lang="en-US" noProof="0" dirty="0" smtClean="0">
              <a:sym typeface="Lucida Grande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786314" y="3613299"/>
            <a:ext cx="3705820" cy="1494482"/>
          </a:xfrm>
          <a:prstGeom prst="rect">
            <a:avLst/>
          </a:prstGeom>
        </p:spPr>
        <p:txBody>
          <a:bodyPr vert="horz" lIns="64288" tIns="32144" rIns="64288" bIns="32144"/>
          <a:lstStyle>
            <a:lvl1pPr algn="l">
              <a:defRPr sz="3800" b="1" i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title slide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319213"/>
            <a:ext cx="1400848" cy="108108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91440" anchor="ctr"/>
          <a:lstStyle>
            <a:lvl1pPr marL="223223" indent="0">
              <a:buNone/>
              <a:defRPr sz="6800" b="0" i="0">
                <a:solidFill>
                  <a:schemeClr val="bg1"/>
                </a:solidFill>
                <a:latin typeface="Helvetica Neue UltraLight"/>
                <a:cs typeface="Helvetica Neue UltraLight"/>
              </a:defRPr>
            </a:lvl1pPr>
          </a:lstStyle>
          <a:p>
            <a:pPr lvl="0"/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13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5" name="Picture 14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6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Divider White Text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5000627" y="3037960"/>
            <a:ext cx="3491508" cy="2235814"/>
          </a:xfrm>
          <a:prstGeom prst="rect">
            <a:avLst/>
          </a:prstGeom>
        </p:spPr>
        <p:txBody>
          <a:bodyPr vert="horz" lIns="64288" tIns="32144" rIns="64288" bIns="32144"/>
          <a:lstStyle>
            <a:lvl1pPr marL="0" indent="0" algn="l">
              <a:spcBef>
                <a:spcPts val="0"/>
              </a:spcBef>
              <a:buNone/>
              <a:defRPr lang="en-US" sz="3800" b="1" u="none" baseline="0" smtClean="0">
                <a:solidFill>
                  <a:schemeClr val="bg1"/>
                </a:solidFill>
                <a:latin typeface="Helvetica"/>
              </a:defRPr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dirty="0" smtClean="0"/>
              <a:t>click to edit title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319213"/>
            <a:ext cx="1400848" cy="108108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91440" anchor="ctr"/>
          <a:lstStyle>
            <a:lvl1pPr marL="223223" indent="0">
              <a:buNone/>
              <a:defRPr sz="6800" b="0" i="0">
                <a:solidFill>
                  <a:schemeClr val="bg1"/>
                </a:solidFill>
                <a:latin typeface="Helvetica Neue UltraLight"/>
                <a:cs typeface="Helvetica Neue UltraLight"/>
              </a:defRPr>
            </a:lvl1pPr>
          </a:lstStyle>
          <a:p>
            <a:pPr lvl="0"/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14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6" name="Picture 15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8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/Divider White Text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idx="1"/>
          </p:nvPr>
        </p:nvSpPr>
        <p:spPr>
          <a:xfrm>
            <a:off x="3" y="0"/>
            <a:ext cx="4571999" cy="4564303"/>
          </a:xfrm>
          <a:prstGeom prst="rect">
            <a:avLst/>
          </a:prstGeom>
        </p:spPr>
        <p:txBody>
          <a:bodyPr vert="horz" lIns="64288" tIns="32144" rIns="64288" bIns="32144"/>
          <a:lstStyle>
            <a:lvl1pPr marL="0" indent="0">
              <a:buNone/>
              <a:defRPr sz="2200">
                <a:latin typeface="Helvetica"/>
              </a:defRPr>
            </a:lvl1pPr>
            <a:lvl2pPr marL="321440" indent="0">
              <a:buNone/>
              <a:defRPr sz="2000"/>
            </a:lvl2pPr>
            <a:lvl3pPr marL="642882" indent="0">
              <a:buNone/>
              <a:defRPr sz="1700"/>
            </a:lvl3pPr>
            <a:lvl4pPr marL="964323" indent="0">
              <a:buNone/>
              <a:defRPr sz="1400"/>
            </a:lvl4pPr>
            <a:lvl5pPr marL="1285763" indent="0">
              <a:buNone/>
              <a:defRPr sz="1400"/>
            </a:lvl5pPr>
            <a:lvl6pPr marL="1607205" indent="0">
              <a:buNone/>
              <a:defRPr sz="1400"/>
            </a:lvl6pPr>
            <a:lvl7pPr marL="1928645" indent="0">
              <a:buNone/>
              <a:defRPr sz="1400"/>
            </a:lvl7pPr>
            <a:lvl8pPr marL="2250086" indent="0">
              <a:buNone/>
              <a:defRPr sz="1400"/>
            </a:lvl8pPr>
            <a:lvl9pPr marL="2571527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Click icon to add picture</a:t>
            </a:r>
            <a:endParaRPr lang="en-US" noProof="0" dirty="0" smtClean="0">
              <a:sym typeface="Lucida Grande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5000627" y="2286000"/>
            <a:ext cx="3491508" cy="2278304"/>
          </a:xfrm>
          <a:prstGeom prst="rect">
            <a:avLst/>
          </a:prstGeom>
        </p:spPr>
        <p:txBody>
          <a:bodyPr vert="horz" lIns="64288" tIns="32144" rIns="64288" bIns="32144" anchor="b"/>
          <a:lstStyle>
            <a:lvl1pPr marL="0" indent="0" algn="l">
              <a:spcBef>
                <a:spcPts val="0"/>
              </a:spcBef>
              <a:buNone/>
              <a:defRPr lang="en-US" sz="3800" b="1" u="none" baseline="0" smtClean="0">
                <a:solidFill>
                  <a:schemeClr val="bg1"/>
                </a:solidFill>
                <a:latin typeface="Helvetica"/>
              </a:defRPr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dirty="0" smtClean="0"/>
              <a:t>click to edit title slide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319213"/>
            <a:ext cx="1400848" cy="108108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91440" anchor="ctr"/>
          <a:lstStyle>
            <a:lvl1pPr marL="223223" indent="0">
              <a:buNone/>
              <a:defRPr sz="6800" b="0" i="0">
                <a:solidFill>
                  <a:schemeClr val="bg1"/>
                </a:solidFill>
                <a:latin typeface="Helvetica Neue UltraLight"/>
                <a:cs typeface="Helvetica Neue UltraLight"/>
              </a:defRPr>
            </a:lvl1pPr>
          </a:lstStyle>
          <a:p>
            <a:pPr lvl="0"/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 userDrawn="1"/>
        </p:nvSpPr>
        <p:spPr bwMode="auto">
          <a:xfrm>
            <a:off x="8505297" y="6215064"/>
            <a:ext cx="639632" cy="6396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3"/>
          <p:cNvSpPr>
            <a:spLocks/>
          </p:cNvSpPr>
          <p:nvPr userDrawn="1"/>
        </p:nvSpPr>
        <p:spPr bwMode="auto">
          <a:xfrm>
            <a:off x="4724400" y="6529639"/>
            <a:ext cx="3628208" cy="4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© 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2012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Razorfish </a:t>
            </a:r>
            <a:r>
              <a:rPr lang="en-US" sz="8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Healthware</a:t>
            </a:r>
            <a:r>
              <a:rPr lang="en-US" sz="8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. All 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"/>
                <a:ea typeface="ＭＳ Ｐゴシック" charset="0"/>
                <a:cs typeface="Arial"/>
              </a:rPr>
              <a:t>rights reserved. Confidential and proprietary.</a:t>
            </a:r>
          </a:p>
          <a:p>
            <a:pPr algn="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Helvetica"/>
              <a:ea typeface="ＭＳ Ｐゴシック" charset="0"/>
              <a:cs typeface="Arial"/>
            </a:endParaRPr>
          </a:p>
        </p:txBody>
      </p:sp>
      <p:pic>
        <p:nvPicPr>
          <p:cNvPr id="18" name="Picture 17" descr="rfh_h_mark_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92" y="6382529"/>
            <a:ext cx="205578" cy="3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19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06" r:id="rId2"/>
    <p:sldLayoutId id="2147483899" r:id="rId3"/>
    <p:sldLayoutId id="2147483894" r:id="rId4"/>
    <p:sldLayoutId id="2147483878" r:id="rId5"/>
    <p:sldLayoutId id="2147483879" r:id="rId6"/>
    <p:sldLayoutId id="2147483904" r:id="rId7"/>
    <p:sldLayoutId id="2147483895" r:id="rId8"/>
    <p:sldLayoutId id="2147483903" r:id="rId9"/>
    <p:sldLayoutId id="2147483913" r:id="rId10"/>
    <p:sldLayoutId id="2147483900" r:id="rId11"/>
    <p:sldLayoutId id="2147483918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71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98" r:id="rId2"/>
    <p:sldLayoutId id="2147483876" r:id="rId3"/>
    <p:sldLayoutId id="2147483883" r:id="rId4"/>
    <p:sldLayoutId id="2147483884" r:id="rId5"/>
    <p:sldLayoutId id="2147483911" r:id="rId6"/>
    <p:sldLayoutId id="2147483908" r:id="rId7"/>
    <p:sldLayoutId id="2147483901" r:id="rId8"/>
    <p:sldLayoutId id="2147483877" r:id="rId9"/>
    <p:sldLayoutId id="2147483907" r:id="rId10"/>
    <p:sldLayoutId id="21474839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30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97" r:id="rId2"/>
    <p:sldLayoutId id="2147483886" r:id="rId3"/>
    <p:sldLayoutId id="2147483891" r:id="rId4"/>
    <p:sldLayoutId id="2147483892" r:id="rId5"/>
    <p:sldLayoutId id="2147483910" r:id="rId6"/>
    <p:sldLayoutId id="2147483909" r:id="rId7"/>
    <p:sldLayoutId id="2147483890" r:id="rId8"/>
    <p:sldLayoutId id="2147483889" r:id="rId9"/>
    <p:sldLayoutId id="2147483902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help.github.com/articles/using-pull-request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0636920022862.do?green=ACF2B73D-4635-5385-9EF3-D6B5870BEC66&amp;intcmp=af-mybuy-0636920022862.IP%23tab_04" TargetMode="External"/><Relationship Id="rId4" Type="http://schemas.openxmlformats.org/officeDocument/2006/relationships/hyperlink" Target="https://help.github.com/" TargetMode="External"/><Relationship Id="rId5" Type="http://schemas.openxmlformats.org/officeDocument/2006/relationships/hyperlink" Target="http://git.or.cz/course/svn.html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git-scm.com/vide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Global Version Control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3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Branch names - Use something specific to the functionality to be implemented</a:t>
            </a:r>
          </a:p>
          <a:p>
            <a:r>
              <a:rPr lang="en-GB" dirty="0" smtClean="0"/>
              <a:t>Example</a:t>
            </a:r>
          </a:p>
          <a:p>
            <a:pPr lvl="1"/>
            <a:r>
              <a:rPr lang="en-GB" dirty="0" smtClean="0"/>
              <a:t>If you have been asked to implement an authentication implementation to support </a:t>
            </a:r>
            <a:r>
              <a:rPr lang="en-GB" dirty="0" err="1" smtClean="0"/>
              <a:t>OAuth</a:t>
            </a:r>
            <a:r>
              <a:rPr lang="en-GB" dirty="0" smtClean="0"/>
              <a:t>, then name the branch something like:</a:t>
            </a:r>
          </a:p>
          <a:p>
            <a:pPr lvl="1" algn="ctr"/>
            <a:r>
              <a:rPr lang="en-GB" dirty="0"/>
              <a:t>	</a:t>
            </a:r>
            <a:r>
              <a:rPr lang="en-GB" dirty="0" err="1" smtClean="0"/>
              <a:t>OAuth</a:t>
            </a:r>
            <a:r>
              <a:rPr lang="en-GB" dirty="0" smtClean="0"/>
              <a:t> Integration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Naming Conventions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53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61" y="878447"/>
            <a:ext cx="5696549" cy="527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85" y="798991"/>
            <a:ext cx="5616911" cy="560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3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With </a:t>
            </a:r>
            <a:r>
              <a:rPr lang="en-GB" dirty="0" err="1" smtClean="0"/>
              <a:t>GitHub</a:t>
            </a:r>
            <a:r>
              <a:rPr lang="en-GB" dirty="0" smtClean="0"/>
              <a:t> and its ‘Pull Request’ concept, we can start to perform audit trailed code reviews.</a:t>
            </a:r>
          </a:p>
          <a:p>
            <a:r>
              <a:rPr lang="en-GB" dirty="0" smtClean="0"/>
              <a:t>Nothing should go back into the Master without passing Code Review</a:t>
            </a:r>
          </a:p>
          <a:p>
            <a:r>
              <a:rPr lang="en-GB" dirty="0" smtClean="0"/>
              <a:t>See </a:t>
            </a:r>
            <a:r>
              <a:rPr lang="en-GB" dirty="0" smtClean="0">
                <a:hlinkClick r:id="rId2"/>
              </a:rPr>
              <a:t>https://help.github.com/articles/using-pull-requests</a:t>
            </a:r>
            <a:r>
              <a:rPr lang="en-GB" dirty="0" smtClean="0"/>
              <a:t> for detail on the </a:t>
            </a:r>
            <a:r>
              <a:rPr lang="en-GB" dirty="0" err="1" smtClean="0"/>
              <a:t>GitHub</a:t>
            </a:r>
            <a:r>
              <a:rPr lang="en-GB" dirty="0" smtClean="0"/>
              <a:t> Pull Request functionality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Pull Request</a:t>
            </a:r>
            <a:endParaRPr lang="en-GB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69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and code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2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39030" y="2547891"/>
            <a:ext cx="6942667" cy="2756344"/>
          </a:xfrm>
        </p:spPr>
        <p:txBody>
          <a:bodyPr/>
          <a:lstStyle/>
          <a:p>
            <a:r>
              <a:rPr lang="en-GB" dirty="0" smtClean="0"/>
              <a:t>A process that is conducted on development artefacts by someone other than the individual performing the development.</a:t>
            </a:r>
          </a:p>
          <a:p>
            <a:r>
              <a:rPr lang="en-GB" dirty="0" smtClean="0"/>
              <a:t>To evaluate development artefacts against a criteria, not just ‘does the code satisfy the functional requirement’.</a:t>
            </a:r>
          </a:p>
          <a:p>
            <a:r>
              <a:rPr lang="en-GB" dirty="0" smtClean="0"/>
              <a:t>A check on the quality of development artefacts.</a:t>
            </a:r>
            <a:r>
              <a:rPr lang="en-GB" dirty="0"/>
              <a:t> 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Code Reviews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14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</a:p>
          <a:p>
            <a:pPr lvl="1"/>
            <a:r>
              <a:rPr lang="en-GB" sz="1600" dirty="0" smtClean="0"/>
              <a:t>All code artefacts – Configuration files, Code files, Persistence Schema, Data files</a:t>
            </a:r>
            <a:endParaRPr lang="en-GB" sz="1600" dirty="0"/>
          </a:p>
          <a:p>
            <a:r>
              <a:rPr lang="en-GB" sz="2000" dirty="0" smtClean="0"/>
              <a:t>Why</a:t>
            </a:r>
          </a:p>
          <a:p>
            <a:pPr lvl="1"/>
            <a:r>
              <a:rPr lang="en-GB" sz="1600" dirty="0" smtClean="0"/>
              <a:t>Check Coding Standard adherence</a:t>
            </a:r>
          </a:p>
          <a:p>
            <a:pPr lvl="1"/>
            <a:r>
              <a:rPr lang="en-GB" sz="1600" dirty="0" smtClean="0"/>
              <a:t>Ensure ‘Clean’ code – easy to read, understand and pickup</a:t>
            </a:r>
          </a:p>
          <a:p>
            <a:pPr lvl="1"/>
            <a:r>
              <a:rPr lang="en-GB" sz="1600" dirty="0" smtClean="0"/>
              <a:t>Opportunity to suggest alternative approaches/improvements</a:t>
            </a:r>
          </a:p>
          <a:p>
            <a:pPr lvl="1"/>
            <a:r>
              <a:rPr lang="en-GB" sz="1600" dirty="0" smtClean="0"/>
              <a:t>Check on code correctness, including edge cases are dealt with</a:t>
            </a:r>
          </a:p>
          <a:p>
            <a:pPr lvl="1"/>
            <a:r>
              <a:rPr lang="en-GB" sz="1600" dirty="0" smtClean="0"/>
              <a:t>Ensure sufficient Unit Tests, including code coverage</a:t>
            </a:r>
          </a:p>
          <a:p>
            <a:pPr lvl="1"/>
            <a:r>
              <a:rPr lang="en-GB" sz="1600" dirty="0" smtClean="0"/>
              <a:t>Opportunity for Knowledge Sharing</a:t>
            </a:r>
          </a:p>
          <a:p>
            <a:pPr lvl="1"/>
            <a:endParaRPr lang="en-GB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Reviews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2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Code reviews to be initiated as a ‘Pull Request’</a:t>
            </a:r>
          </a:p>
          <a:p>
            <a:r>
              <a:rPr lang="en-GB" dirty="0" smtClean="0"/>
              <a:t>Reviews take place quickly following the ‘Pull Request’ – time allocated within project plans</a:t>
            </a:r>
          </a:p>
          <a:p>
            <a:r>
              <a:rPr lang="en-GB" dirty="0" smtClean="0"/>
              <a:t>Review failure to be notified quickly</a:t>
            </a:r>
          </a:p>
          <a:p>
            <a:r>
              <a:rPr lang="en-GB" dirty="0" err="1" smtClean="0"/>
              <a:t>Implementator</a:t>
            </a:r>
            <a:r>
              <a:rPr lang="en-GB" dirty="0" smtClean="0"/>
              <a:t> must fix review following failure, update all associated assets then create a new ‘Pull Request’</a:t>
            </a:r>
          </a:p>
          <a:p>
            <a:r>
              <a:rPr lang="en-GB" dirty="0" smtClean="0"/>
              <a:t>After successful review, </a:t>
            </a:r>
            <a:r>
              <a:rPr lang="en-GB" dirty="0" err="1" smtClean="0"/>
              <a:t>implementator</a:t>
            </a:r>
            <a:r>
              <a:rPr lang="en-GB" dirty="0" smtClean="0"/>
              <a:t> should perform merge to Master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Code Review Process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97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There are various tools available, but differ according to Technology</a:t>
            </a:r>
          </a:p>
          <a:p>
            <a:r>
              <a:rPr lang="en-GB" dirty="0" smtClean="0"/>
              <a:t>Look for tools that perform the following:</a:t>
            </a:r>
          </a:p>
          <a:p>
            <a:pPr lvl="1"/>
            <a:r>
              <a:rPr lang="en-GB" dirty="0" smtClean="0"/>
              <a:t>Coding Standard Checks</a:t>
            </a:r>
          </a:p>
          <a:p>
            <a:pPr lvl="1"/>
            <a:r>
              <a:rPr lang="en-GB" dirty="0" smtClean="0"/>
              <a:t>Code Coverage of Unit Tests</a:t>
            </a:r>
          </a:p>
          <a:p>
            <a:pPr lvl="1"/>
            <a:r>
              <a:rPr lang="en-GB" dirty="0" smtClean="0"/>
              <a:t>Code Complexity</a:t>
            </a:r>
          </a:p>
          <a:p>
            <a:r>
              <a:rPr lang="en-GB" dirty="0" smtClean="0"/>
              <a:t>Examples - </a:t>
            </a:r>
            <a:r>
              <a:rPr lang="en-GB" dirty="0" err="1" smtClean="0"/>
              <a:t>.Net</a:t>
            </a:r>
            <a:r>
              <a:rPr lang="en-GB" dirty="0" smtClean="0"/>
              <a:t> C#</a:t>
            </a:r>
          </a:p>
          <a:p>
            <a:pPr lvl="1"/>
            <a:r>
              <a:rPr lang="en-GB" dirty="0" err="1" smtClean="0"/>
              <a:t>StyleCop</a:t>
            </a:r>
            <a:r>
              <a:rPr lang="en-GB" dirty="0" smtClean="0"/>
              <a:t> – Compilation coding standards checking tool</a:t>
            </a:r>
          </a:p>
          <a:p>
            <a:pPr lvl="1"/>
            <a:r>
              <a:rPr lang="en-GB" dirty="0" err="1" smtClean="0"/>
              <a:t>GhostDoc</a:t>
            </a:r>
            <a:r>
              <a:rPr lang="en-GB" dirty="0" smtClean="0"/>
              <a:t> – Provide code documentation generation based on Method/Attribute signatures</a:t>
            </a:r>
          </a:p>
          <a:p>
            <a:pPr lvl="1"/>
            <a:r>
              <a:rPr lang="en-GB" dirty="0" err="1" smtClean="0"/>
              <a:t>PartCover</a:t>
            </a:r>
            <a:r>
              <a:rPr lang="en-GB" dirty="0" smtClean="0"/>
              <a:t> – Unit Test code coverage analysis reports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to Assist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76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1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2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We will be start to use </a:t>
            </a:r>
            <a:r>
              <a:rPr lang="en-GB" dirty="0" err="1"/>
              <a:t>GitHub</a:t>
            </a:r>
            <a:r>
              <a:rPr lang="en-GB" dirty="0"/>
              <a:t> as </a:t>
            </a:r>
            <a:r>
              <a:rPr lang="en-GB" dirty="0" smtClean="0"/>
              <a:t>the standard </a:t>
            </a:r>
            <a:r>
              <a:rPr lang="en-GB" dirty="0" err="1"/>
              <a:t>Razorfish</a:t>
            </a:r>
            <a:r>
              <a:rPr lang="en-GB" dirty="0"/>
              <a:t> </a:t>
            </a:r>
            <a:r>
              <a:rPr lang="en-GB" dirty="0" err="1"/>
              <a:t>Healthware</a:t>
            </a:r>
            <a:r>
              <a:rPr lang="en-GB" dirty="0"/>
              <a:t> Version Control System. </a:t>
            </a:r>
          </a:p>
          <a:p>
            <a:r>
              <a:rPr lang="en-GB" dirty="0"/>
              <a:t>We will migrate away from legacy systems </a:t>
            </a:r>
            <a:r>
              <a:rPr lang="en-GB" dirty="0" smtClean="0"/>
              <a:t>(SVN, etc.) over </a:t>
            </a:r>
            <a:r>
              <a:rPr lang="en-GB" dirty="0"/>
              <a:t>time.</a:t>
            </a:r>
          </a:p>
          <a:p>
            <a:r>
              <a:rPr lang="en-GB" dirty="0"/>
              <a:t>All new projects </a:t>
            </a:r>
            <a:r>
              <a:rPr lang="en-GB" dirty="0" smtClean="0"/>
              <a:t>will use </a:t>
            </a:r>
            <a:r>
              <a:rPr lang="en-GB" dirty="0" err="1"/>
              <a:t>GitHub</a:t>
            </a:r>
            <a:r>
              <a:rPr lang="en-GB" dirty="0"/>
              <a:t> going forward.</a:t>
            </a:r>
          </a:p>
          <a:p>
            <a:r>
              <a:rPr lang="en-GB" dirty="0" smtClean="0"/>
              <a:t>Old projects to </a:t>
            </a:r>
            <a:r>
              <a:rPr lang="en-GB" dirty="0"/>
              <a:t>be migrated over time when new development efforts start.</a:t>
            </a:r>
          </a:p>
          <a:p>
            <a:r>
              <a:rPr lang="en-GB" dirty="0" smtClean="0">
                <a:solidFill>
                  <a:srgbClr val="C50058"/>
                </a:solidFill>
              </a:rPr>
              <a:t>KMAP - one of our </a:t>
            </a:r>
            <a:r>
              <a:rPr lang="en-GB" dirty="0">
                <a:solidFill>
                  <a:srgbClr val="C50058"/>
                </a:solidFill>
              </a:rPr>
              <a:t>b</a:t>
            </a:r>
            <a:r>
              <a:rPr lang="en-GB" dirty="0" smtClean="0">
                <a:solidFill>
                  <a:srgbClr val="C50058"/>
                </a:solidFill>
              </a:rPr>
              <a:t>usiness solutions - will remain </a:t>
            </a:r>
            <a:r>
              <a:rPr lang="en-GB" dirty="0">
                <a:solidFill>
                  <a:srgbClr val="C50058"/>
                </a:solidFill>
              </a:rPr>
              <a:t>in </a:t>
            </a:r>
            <a:r>
              <a:rPr lang="en-GB" dirty="0" smtClean="0">
                <a:solidFill>
                  <a:srgbClr val="C50058"/>
                </a:solidFill>
              </a:rPr>
              <a:t>TFS.</a:t>
            </a:r>
            <a:endParaRPr lang="en-GB" dirty="0">
              <a:solidFill>
                <a:srgbClr val="C50058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will we start with this process?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39030" y="1553766"/>
            <a:ext cx="6942667" cy="4154825"/>
          </a:xfrm>
        </p:spPr>
        <p:txBody>
          <a:bodyPr/>
          <a:lstStyle/>
          <a:p>
            <a:r>
              <a:rPr lang="en-GB" dirty="0" smtClean="0"/>
              <a:t>Sign up to </a:t>
            </a:r>
            <a:r>
              <a:rPr lang="en-GB" dirty="0" err="1" smtClean="0"/>
              <a:t>GitHub</a:t>
            </a:r>
            <a:r>
              <a:rPr lang="en-GB" dirty="0" smtClean="0"/>
              <a:t> (www.github.com), if you don’t already have an account. </a:t>
            </a:r>
            <a:r>
              <a:rPr lang="en-GB" dirty="0"/>
              <a:t>U</a:t>
            </a:r>
            <a:r>
              <a:rPr lang="en-GB" dirty="0" smtClean="0"/>
              <a:t>se your </a:t>
            </a:r>
            <a:r>
              <a:rPr lang="en-GB" dirty="0" err="1" smtClean="0"/>
              <a:t>razorfishheathware</a:t>
            </a:r>
            <a:r>
              <a:rPr lang="en-GB" dirty="0" smtClean="0"/>
              <a:t> email to sign-up and choose a name that is easily identifiable as you.</a:t>
            </a:r>
          </a:p>
          <a:p>
            <a:r>
              <a:rPr lang="en-GB" dirty="0" smtClean="0"/>
              <a:t>Send your account name to Paul in the EU, Chris Gore in the US.</a:t>
            </a:r>
          </a:p>
          <a:p>
            <a:r>
              <a:rPr lang="en-GB" dirty="0" smtClean="0"/>
              <a:t>They will associate your account name with the </a:t>
            </a:r>
            <a:r>
              <a:rPr lang="en-GB" dirty="0" err="1" smtClean="0"/>
              <a:t>Razorfish</a:t>
            </a:r>
            <a:r>
              <a:rPr lang="en-GB" dirty="0" smtClean="0"/>
              <a:t> </a:t>
            </a:r>
            <a:r>
              <a:rPr lang="en-GB" dirty="0" err="1" smtClean="0"/>
              <a:t>Healthware</a:t>
            </a:r>
            <a:r>
              <a:rPr lang="en-GB" dirty="0" smtClean="0"/>
              <a:t> Account</a:t>
            </a:r>
          </a:p>
          <a:p>
            <a:r>
              <a:rPr lang="en-GB" dirty="0" smtClean="0"/>
              <a:t>They will identify </a:t>
            </a:r>
            <a:r>
              <a:rPr lang="en-GB" dirty="0"/>
              <a:t>r</a:t>
            </a:r>
            <a:r>
              <a:rPr lang="en-GB" dirty="0" smtClean="0"/>
              <a:t>epository administrators, 1-2 people per office</a:t>
            </a:r>
          </a:p>
          <a:p>
            <a:r>
              <a:rPr lang="en-GB" dirty="0"/>
              <a:t>	</a:t>
            </a:r>
            <a:r>
              <a:rPr lang="en-GB" sz="1600" dirty="0" smtClean="0"/>
              <a:t>They have the ability to create new repositories</a:t>
            </a:r>
          </a:p>
          <a:p>
            <a:r>
              <a:rPr lang="en-GB" dirty="0" smtClean="0"/>
              <a:t>Start to use it.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7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hlinkClick r:id="rId2"/>
              </a:rPr>
              <a:t>http://git-scm.com/</a:t>
            </a:r>
            <a:r>
              <a:rPr lang="en-US" dirty="0" smtClean="0">
                <a:hlinkClick r:id="rId2"/>
              </a:rPr>
              <a:t>videos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 excellent book - Version </a:t>
            </a:r>
            <a:r>
              <a:rPr lang="en-US" dirty="0"/>
              <a:t>Control with </a:t>
            </a:r>
            <a:r>
              <a:rPr lang="en-US" dirty="0" err="1"/>
              <a:t>Git</a:t>
            </a:r>
            <a:r>
              <a:rPr lang="en-US" dirty="0"/>
              <a:t>, 2nd Edition </a:t>
            </a:r>
            <a:r>
              <a:rPr lang="en-US" dirty="0" smtClean="0">
                <a:hlinkClick r:id="rId3"/>
              </a:rPr>
              <a:t>–</a:t>
            </a:r>
            <a:r>
              <a:rPr lang="en-US" dirty="0" smtClean="0"/>
              <a:t> By Jon </a:t>
            </a:r>
            <a:r>
              <a:rPr lang="en-US" dirty="0" err="1" smtClean="0"/>
              <a:t>Loeliger</a:t>
            </a:r>
            <a:r>
              <a:rPr lang="en-US" dirty="0" smtClean="0"/>
              <a:t> and Matthew McCullough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help site: </a:t>
            </a:r>
            <a:r>
              <a:rPr lang="en-US" dirty="0">
                <a:hlinkClick r:id="rId4"/>
              </a:rPr>
              <a:t>https://help.github.com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 SVN to </a:t>
            </a:r>
            <a:r>
              <a:rPr lang="en-US" dirty="0" err="1" smtClean="0"/>
              <a:t>Git</a:t>
            </a:r>
            <a:r>
              <a:rPr lang="en-US" dirty="0" smtClean="0"/>
              <a:t> tutorial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://git.or.cz/course/</a:t>
            </a:r>
            <a:r>
              <a:rPr lang="en-US" dirty="0" smtClean="0">
                <a:hlinkClick r:id="rId5"/>
              </a:rPr>
              <a:t>svn.html</a:t>
            </a:r>
            <a:r>
              <a:rPr lang="en-US" dirty="0" smtClean="0"/>
              <a:t> (caution  - some information on this page is old)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5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of Play - Offices</a:t>
            </a:r>
            <a:endParaRPr lang="en-GB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GB" dirty="0" smtClean="0"/>
              <a:t>Version Control Systems in place by office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61134" y="1883544"/>
            <a:ext cx="294738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Granada</a:t>
            </a:r>
          </a:p>
          <a:p>
            <a:pPr marL="607190" lvl="1" indent="-285750">
              <a:buFont typeface="Arial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Git</a:t>
            </a:r>
          </a:p>
          <a:p>
            <a:pPr marL="607190" lvl="1" indent="-285750">
              <a:buFont typeface="Arial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GitHub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Salerno</a:t>
            </a:r>
            <a:endParaRPr lang="en-GB" sz="2400" dirty="0">
              <a:solidFill>
                <a:schemeClr val="bg1"/>
              </a:solidFill>
            </a:endParaRPr>
          </a:p>
          <a:p>
            <a:pPr marL="607190" lvl="1" indent="-285750">
              <a:buFont typeface="Arial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Git</a:t>
            </a:r>
          </a:p>
          <a:p>
            <a:pPr marL="607190" lvl="1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SourceSafe</a:t>
            </a:r>
            <a:endParaRPr lang="en-GB" dirty="0">
              <a:solidFill>
                <a:schemeClr val="bg1"/>
              </a:solidFill>
            </a:endParaRPr>
          </a:p>
          <a:p>
            <a:pPr marL="607190" lvl="1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Subversion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262761" y="1883544"/>
            <a:ext cx="3478567" cy="346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Manchester</a:t>
            </a:r>
          </a:p>
          <a:p>
            <a:pPr marL="607190" lvl="1" indent="-285750">
              <a:buFont typeface="Arial" pitchFamily="34" charset="0"/>
              <a:buChar char="•"/>
            </a:pPr>
            <a:r>
              <a:rPr lang="en-GB" sz="1800" dirty="0" err="1">
                <a:solidFill>
                  <a:schemeClr val="bg1"/>
                </a:solidFill>
              </a:rPr>
              <a:t>GitHub</a:t>
            </a:r>
            <a:endParaRPr lang="en-GB" sz="1800" dirty="0">
              <a:solidFill>
                <a:schemeClr val="bg1"/>
              </a:solidFill>
            </a:endParaRPr>
          </a:p>
          <a:p>
            <a:pPr marL="607190" lvl="1" indent="-285750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Subversion</a:t>
            </a:r>
            <a:endParaRPr lang="en-GB" sz="1800" dirty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US</a:t>
            </a:r>
            <a:endParaRPr lang="en-GB" sz="2400" dirty="0">
              <a:solidFill>
                <a:schemeClr val="bg1"/>
              </a:solidFill>
            </a:endParaRPr>
          </a:p>
          <a:p>
            <a:pPr marL="607190" lvl="1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Git</a:t>
            </a:r>
            <a:endParaRPr lang="en-GB" dirty="0">
              <a:solidFill>
                <a:schemeClr val="bg1"/>
              </a:solidFill>
            </a:endParaRPr>
          </a:p>
          <a:p>
            <a:pPr marL="607190" lvl="1" indent="-285750">
              <a:buFont typeface="Arial" pitchFamily="34" charset="0"/>
              <a:buChar char="•"/>
            </a:pPr>
            <a:r>
              <a:rPr lang="en-GB" dirty="0" err="1" smtClean="0">
                <a:solidFill>
                  <a:schemeClr val="bg1"/>
                </a:solidFill>
              </a:rPr>
              <a:t>GitHub</a:t>
            </a:r>
            <a:endParaRPr lang="en-GB" dirty="0" smtClean="0">
              <a:solidFill>
                <a:schemeClr val="bg1"/>
              </a:solidFill>
            </a:endParaRPr>
          </a:p>
          <a:p>
            <a:pPr marL="607190" lvl="1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TFS</a:t>
            </a:r>
          </a:p>
          <a:p>
            <a:pPr marL="607190" lvl="1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Subversion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50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We currently use a number of Systems - SourceSafe, Subversion, Git, </a:t>
            </a:r>
            <a:r>
              <a:rPr lang="en-GB" dirty="0" err="1" smtClean="0"/>
              <a:t>GitHub</a:t>
            </a:r>
            <a:r>
              <a:rPr lang="en-GB" dirty="0" smtClean="0"/>
              <a:t> and TFS.</a:t>
            </a:r>
          </a:p>
          <a:p>
            <a:r>
              <a:rPr lang="en-GB" dirty="0" smtClean="0"/>
              <a:t>Different offices using different system makes resource sharing and inter-office development difficult.</a:t>
            </a:r>
          </a:p>
          <a:p>
            <a:r>
              <a:rPr lang="en-GB" dirty="0" smtClean="0"/>
              <a:t>Need a system to support a global development process.</a:t>
            </a:r>
          </a:p>
          <a:p>
            <a:r>
              <a:rPr lang="en-GB" dirty="0" smtClean="0"/>
              <a:t>Need a solution that supports a code review process.</a:t>
            </a:r>
          </a:p>
          <a:p>
            <a:r>
              <a:rPr lang="en-GB" dirty="0" smtClean="0"/>
              <a:t>Provide a single repository for all project and business solutions code provides strong governance.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Change?</a:t>
            </a:r>
            <a:endParaRPr lang="en-GB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0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Common approach: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Consistent approach to code review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Developer to Developer communication, outside of transient Skype messages.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Communication related to context.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One global repository will ease code management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Rational - Advantages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3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39030" y="1553766"/>
            <a:ext cx="6942667" cy="4154825"/>
          </a:xfrm>
        </p:spPr>
        <p:txBody>
          <a:bodyPr/>
          <a:lstStyle/>
          <a:p>
            <a:r>
              <a:rPr lang="en-GB" smtClean="0"/>
              <a:t>Github</a:t>
            </a:r>
            <a:r>
              <a:rPr lang="en-GB" dirty="0" smtClean="0"/>
              <a:t> </a:t>
            </a:r>
            <a:r>
              <a:rPr lang="en-GB" dirty="0"/>
              <a:t>provides tools that compliment a development process</a:t>
            </a:r>
            <a:r>
              <a:rPr lang="en-GB" dirty="0" smtClean="0"/>
              <a:t>. One example is </a:t>
            </a:r>
            <a:r>
              <a:rPr lang="en-GB" dirty="0"/>
              <a:t>‘Pull Request</a:t>
            </a:r>
            <a:r>
              <a:rPr lang="en-GB" dirty="0" smtClean="0"/>
              <a:t>’</a:t>
            </a:r>
          </a:p>
          <a:p>
            <a:r>
              <a:rPr lang="en-GB" dirty="0" err="1" smtClean="0"/>
              <a:t>Github</a:t>
            </a:r>
            <a:r>
              <a:rPr lang="en-GB" dirty="0" smtClean="0"/>
              <a:t> provides management tools to see developer productivity and other statistics</a:t>
            </a:r>
          </a:p>
          <a:p>
            <a:r>
              <a:rPr lang="en-GB" dirty="0" err="1" smtClean="0"/>
              <a:t>Github</a:t>
            </a:r>
            <a:r>
              <a:rPr lang="en-GB" dirty="0" smtClean="0"/>
              <a:t> allows for a cleaner branch and merge system resulting in increased developer productivity (the master is always deployable).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Github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15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and development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1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We will follow a process called </a:t>
            </a:r>
            <a:r>
              <a:rPr lang="en-GB" dirty="0" err="1" smtClean="0"/>
              <a:t>GitHub</a:t>
            </a:r>
            <a:r>
              <a:rPr lang="en-GB" dirty="0" smtClean="0"/>
              <a:t> Workflow</a:t>
            </a:r>
          </a:p>
          <a:p>
            <a:r>
              <a:rPr lang="en-GB" dirty="0" smtClean="0"/>
              <a:t>Guiding principle – The Master is always deployable</a:t>
            </a:r>
          </a:p>
          <a:p>
            <a:r>
              <a:rPr lang="en-GB" dirty="0" smtClean="0"/>
              <a:t>All work takes place on individual branches, never on the Master</a:t>
            </a:r>
          </a:p>
          <a:p>
            <a:r>
              <a:rPr lang="en-GB" dirty="0" smtClean="0"/>
              <a:t>A branch should only exists for a short period of time and should be for a specific bit of work.</a:t>
            </a:r>
          </a:p>
          <a:p>
            <a:r>
              <a:rPr lang="en-GB" dirty="0" smtClean="0"/>
              <a:t>Many branches can be open at once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</a:t>
            </a:r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2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All repositories to be named according to following convention</a:t>
            </a:r>
          </a:p>
          <a:p>
            <a:pPr algn="ctr"/>
            <a:r>
              <a:rPr lang="en-GB" dirty="0" smtClean="0"/>
              <a:t>&lt;</a:t>
            </a:r>
            <a:r>
              <a:rPr lang="en-GB" dirty="0" err="1" smtClean="0"/>
              <a:t>officeISOCountryCode</a:t>
            </a:r>
            <a:r>
              <a:rPr lang="en-GB" dirty="0" smtClean="0"/>
              <a:t>&gt;_&lt;client&gt;_&lt;brand&gt;_&lt;project&gt;</a:t>
            </a:r>
          </a:p>
          <a:p>
            <a:r>
              <a:rPr lang="en-GB" sz="1400" dirty="0" smtClean="0"/>
              <a:t>Examples</a:t>
            </a:r>
          </a:p>
          <a:p>
            <a:pPr lvl="1"/>
            <a:r>
              <a:rPr lang="en-GB" sz="1200" dirty="0" smtClean="0"/>
              <a:t>A US project for </a:t>
            </a:r>
            <a:r>
              <a:rPr lang="en-GB" sz="1200" dirty="0" err="1" smtClean="0"/>
              <a:t>Tygacil</a:t>
            </a:r>
            <a:r>
              <a:rPr lang="en-GB" sz="1200" dirty="0" smtClean="0"/>
              <a:t> iPhone project at Pfizer would be </a:t>
            </a:r>
            <a:r>
              <a:rPr lang="en-GB" sz="1200" dirty="0" err="1" smtClean="0"/>
              <a:t>US_Pfizer_Tygacil_RCCiPhone</a:t>
            </a:r>
            <a:endParaRPr lang="en-GB" sz="1200" dirty="0" smtClean="0"/>
          </a:p>
          <a:p>
            <a:pPr lvl="1"/>
            <a:r>
              <a:rPr lang="en-GB" sz="1200" dirty="0" smtClean="0"/>
              <a:t>A Salerno project for </a:t>
            </a:r>
            <a:r>
              <a:rPr lang="en-GB" sz="1200" dirty="0" err="1" smtClean="0"/>
              <a:t>Eliquis</a:t>
            </a:r>
            <a:r>
              <a:rPr lang="en-GB" sz="1200" dirty="0" smtClean="0"/>
              <a:t> brand website for BMS would be </a:t>
            </a:r>
            <a:r>
              <a:rPr lang="en-GB" sz="1200" dirty="0" err="1" smtClean="0"/>
              <a:t>IT_BMS_Eliquis_Website</a:t>
            </a:r>
            <a:endParaRPr lang="en-GB" sz="1200" dirty="0" smtClean="0"/>
          </a:p>
          <a:p>
            <a:pPr lvl="1"/>
            <a:endParaRPr lang="en-GB" sz="1200" dirty="0"/>
          </a:p>
          <a:p>
            <a:r>
              <a:rPr lang="en-GB" sz="1700" dirty="0" smtClean="0"/>
              <a:t>Hyphens can separate words within each category above</a:t>
            </a:r>
          </a:p>
          <a:p>
            <a:r>
              <a:rPr lang="en-GB" sz="1700" dirty="0" smtClean="0"/>
              <a:t>Use the 2 digit ISO Country code as follows</a:t>
            </a:r>
          </a:p>
          <a:p>
            <a:pPr lvl="1"/>
            <a:r>
              <a:rPr lang="en-GB" sz="1200" dirty="0"/>
              <a:t>Germany - DE</a:t>
            </a:r>
          </a:p>
          <a:p>
            <a:pPr lvl="1"/>
            <a:r>
              <a:rPr lang="en-GB" sz="1200" dirty="0"/>
              <a:t>Italy - IT</a:t>
            </a:r>
          </a:p>
          <a:p>
            <a:pPr lvl="1"/>
            <a:r>
              <a:rPr lang="en-GB" sz="1200" dirty="0"/>
              <a:t>United Kingdom - GB</a:t>
            </a:r>
          </a:p>
          <a:p>
            <a:pPr lvl="1"/>
            <a:r>
              <a:rPr lang="en-GB" sz="1200" dirty="0"/>
              <a:t>United States - US</a:t>
            </a:r>
          </a:p>
          <a:p>
            <a:pPr lvl="1"/>
            <a:r>
              <a:rPr lang="en-GB" sz="1200" dirty="0"/>
              <a:t>Spain - ES</a:t>
            </a:r>
            <a:endParaRPr lang="en-GB" sz="1200" dirty="0" smtClean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Naming Conventions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94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nchester">
  <a:themeElements>
    <a:clrScheme name="Razorfish Healthware">
      <a:dk1>
        <a:srgbClr val="3C3C3B"/>
      </a:dk1>
      <a:lt1>
        <a:sysClr val="window" lastClr="FFFFFF"/>
      </a:lt1>
      <a:dk2>
        <a:srgbClr val="272727"/>
      </a:dk2>
      <a:lt2>
        <a:srgbClr val="EEECE1"/>
      </a:lt2>
      <a:accent1>
        <a:srgbClr val="C50058"/>
      </a:accent1>
      <a:accent2>
        <a:srgbClr val="3C3C3B"/>
      </a:accent2>
      <a:accent3>
        <a:srgbClr val="6E7B80"/>
      </a:accent3>
      <a:accent4>
        <a:srgbClr val="777877"/>
      </a:accent4>
      <a:accent5>
        <a:srgbClr val="FFFFFE"/>
      </a:accent5>
      <a:accent6>
        <a:srgbClr val="FFFFFE"/>
      </a:accent6>
      <a:hlink>
        <a:srgbClr val="C50058"/>
      </a:hlink>
      <a:folHlink>
        <a:srgbClr val="77787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rk Grey Background Content Slides">
  <a:themeElements>
    <a:clrScheme name="Razorfish Healthware">
      <a:dk1>
        <a:srgbClr val="3C3C3B"/>
      </a:dk1>
      <a:lt1>
        <a:sysClr val="window" lastClr="FFFFFF"/>
      </a:lt1>
      <a:dk2>
        <a:srgbClr val="272727"/>
      </a:dk2>
      <a:lt2>
        <a:srgbClr val="EEECE1"/>
      </a:lt2>
      <a:accent1>
        <a:srgbClr val="C50058"/>
      </a:accent1>
      <a:accent2>
        <a:srgbClr val="3C3C3B"/>
      </a:accent2>
      <a:accent3>
        <a:srgbClr val="6E7B80"/>
      </a:accent3>
      <a:accent4>
        <a:srgbClr val="777877"/>
      </a:accent4>
      <a:accent5>
        <a:srgbClr val="FFFFFE"/>
      </a:accent5>
      <a:accent6>
        <a:srgbClr val="FFFFFE"/>
      </a:accent6>
      <a:hlink>
        <a:srgbClr val="C50058"/>
      </a:hlink>
      <a:folHlink>
        <a:srgbClr val="77787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White Content Slides">
  <a:themeElements>
    <a:clrScheme name="Razorfish Healthware">
      <a:dk1>
        <a:srgbClr val="3C3C3B"/>
      </a:dk1>
      <a:lt1>
        <a:sysClr val="window" lastClr="FFFFFF"/>
      </a:lt1>
      <a:dk2>
        <a:srgbClr val="272727"/>
      </a:dk2>
      <a:lt2>
        <a:srgbClr val="EEECE1"/>
      </a:lt2>
      <a:accent1>
        <a:srgbClr val="C50058"/>
      </a:accent1>
      <a:accent2>
        <a:srgbClr val="3C3C3B"/>
      </a:accent2>
      <a:accent3>
        <a:srgbClr val="6E7B80"/>
      </a:accent3>
      <a:accent4>
        <a:srgbClr val="777877"/>
      </a:accent4>
      <a:accent5>
        <a:srgbClr val="FFFFFE"/>
      </a:accent5>
      <a:accent6>
        <a:srgbClr val="FFFFFE"/>
      </a:accent6>
      <a:hlink>
        <a:srgbClr val="C50058"/>
      </a:hlink>
      <a:folHlink>
        <a:srgbClr val="77787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Manchester</Template>
  <TotalTime>18523</TotalTime>
  <Words>900</Words>
  <Application>Microsoft Macintosh PowerPoint</Application>
  <PresentationFormat>On-screen Show (4:3)</PresentationFormat>
  <Paragraphs>120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Manchester</vt:lpstr>
      <vt:lpstr>Dark Grey Background Content Slides</vt:lpstr>
      <vt:lpstr>White Content Slides</vt:lpstr>
      <vt:lpstr>PowerPoint Presentation</vt:lpstr>
      <vt:lpstr>Rational</vt:lpstr>
      <vt:lpstr>State of Play - Offices</vt:lpstr>
      <vt:lpstr>Why Change?</vt:lpstr>
      <vt:lpstr>Rational - Advantages</vt:lpstr>
      <vt:lpstr>Why Github?</vt:lpstr>
      <vt:lpstr>Github and development process</vt:lpstr>
      <vt:lpstr>Working with GitHub</vt:lpstr>
      <vt:lpstr>Naming Conventions</vt:lpstr>
      <vt:lpstr>Naming Conventions</vt:lpstr>
      <vt:lpstr>The Process</vt:lpstr>
      <vt:lpstr>The Process</vt:lpstr>
      <vt:lpstr>Pull Request</vt:lpstr>
      <vt:lpstr>Github and code reviews</vt:lpstr>
      <vt:lpstr>What are Code Reviews</vt:lpstr>
      <vt:lpstr>Code Reviews</vt:lpstr>
      <vt:lpstr>GitHub Code Review Process</vt:lpstr>
      <vt:lpstr>Tools to Assist</vt:lpstr>
      <vt:lpstr>Moving Forward</vt:lpstr>
      <vt:lpstr>When will we start with this process?</vt:lpstr>
      <vt:lpstr>Next Steps</vt:lpstr>
      <vt:lpstr>Resources</vt:lpstr>
    </vt:vector>
  </TitlesOfParts>
  <Company>Publicis Groupe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Publicis User</dc:creator>
  <cp:lastModifiedBy>Publicis Groupe</cp:lastModifiedBy>
  <cp:revision>24</cp:revision>
  <dcterms:created xsi:type="dcterms:W3CDTF">2013-07-11T15:11:35Z</dcterms:created>
  <dcterms:modified xsi:type="dcterms:W3CDTF">2013-11-18T18:21:29Z</dcterms:modified>
</cp:coreProperties>
</file>