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40"/>
  </p:notesMasterIdLst>
  <p:sldIdLst>
    <p:sldId id="275" r:id="rId3"/>
    <p:sldId id="261" r:id="rId4"/>
    <p:sldId id="276" r:id="rId5"/>
    <p:sldId id="279" r:id="rId6"/>
    <p:sldId id="288" r:id="rId7"/>
    <p:sldId id="290" r:id="rId8"/>
    <p:sldId id="289" r:id="rId9"/>
    <p:sldId id="300" r:id="rId10"/>
    <p:sldId id="292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594" y="-7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1/20/2015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96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Degrees of a Vertex</a:t>
            </a:r>
            <a:endParaRPr lang="en-I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9216" t="43528" r="17580" b="38360"/>
          <a:stretch>
            <a:fillRect/>
          </a:stretch>
        </p:blipFill>
        <p:spPr bwMode="auto">
          <a:xfrm>
            <a:off x="0" y="2112136"/>
            <a:ext cx="8776953" cy="224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Degrees of a Vertex</a:t>
            </a:r>
            <a:endParaRPr lang="en-IE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9216" t="43528" r="17580" b="38360"/>
          <a:stretch>
            <a:fillRect/>
          </a:stretch>
        </p:blipFill>
        <p:spPr bwMode="auto">
          <a:xfrm>
            <a:off x="0" y="2112136"/>
            <a:ext cx="8776953" cy="2240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Chapters 5 and 6 of  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 5 : Introduction to Graph Theory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 6 : Digraphs and Relations</a:t>
            </a:r>
          </a:p>
          <a:p>
            <a:pPr marL="719138" lvl="1" indent="-287338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5: Graph Theory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Key Terminology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Vertex / Vertices</a:t>
            </a: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Edges</a:t>
            </a: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Neighbours</a:t>
            </a:r>
          </a:p>
          <a:p>
            <a:pPr marL="719138" lvl="1" indent="-287338" eaLnBrk="1" hangingPunct="1"/>
            <a:r>
              <a:rPr lang="en-GB" dirty="0" smtClean="0">
                <a:latin typeface="Arial" charset="0"/>
                <a:cs typeface="Arial" charset="0"/>
              </a:rPr>
              <a:t>Adjacency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Venn Diagram / 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Complete Graphs  				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 cstate="print"/>
          <a:srcRect l="51346" t="25055" r="7035" b="26386"/>
          <a:stretch>
            <a:fillRect/>
          </a:stretch>
        </p:blipFill>
        <p:spPr bwMode="auto">
          <a:xfrm>
            <a:off x="2647480" y="2406018"/>
            <a:ext cx="4059351" cy="355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Complete Graphs  				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K</a:t>
            </a:r>
            <a:r>
              <a:rPr lang="en-IE" baseline="-25000" dirty="0" smtClean="0"/>
              <a:t>1</a:t>
            </a:r>
            <a:r>
              <a:rPr lang="en-IE" dirty="0" smtClean="0"/>
              <a:t>, K</a:t>
            </a:r>
            <a:r>
              <a:rPr lang="en-IE" baseline="-25000" dirty="0" smtClean="0"/>
              <a:t>2</a:t>
            </a:r>
            <a:r>
              <a:rPr lang="en-IE" dirty="0" smtClean="0"/>
              <a:t>, K</a:t>
            </a:r>
            <a:r>
              <a:rPr lang="en-IE" baseline="-25000" dirty="0" smtClean="0"/>
              <a:t>3</a:t>
            </a:r>
            <a:r>
              <a:rPr lang="en-IE" dirty="0" smtClean="0"/>
              <a:t>,K</a:t>
            </a:r>
            <a:r>
              <a:rPr lang="en-IE" baseline="-25000" dirty="0" smtClean="0"/>
              <a:t>4 </a:t>
            </a:r>
            <a:r>
              <a:rPr lang="en-IE" dirty="0" smtClean="0"/>
              <a:t> (See figure 5.5 page 73 Volume 1)</a:t>
            </a:r>
            <a:endParaRPr lang="en-IE" baseline="-25000" dirty="0" smtClean="0"/>
          </a:p>
          <a:p>
            <a:r>
              <a:rPr lang="en-IE" dirty="0" smtClean="0"/>
              <a:t>Number of edges in a  </a:t>
            </a:r>
            <a:r>
              <a:rPr lang="en-IE" dirty="0" err="1" smtClean="0"/>
              <a:t>K</a:t>
            </a:r>
            <a:r>
              <a:rPr lang="en-IE" baseline="-25000" dirty="0" err="1" smtClean="0"/>
              <a:t>n</a:t>
            </a:r>
            <a:r>
              <a:rPr lang="en-IE" dirty="0" smtClean="0"/>
              <a:t> graph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Examination Standard Question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1857" t="22649" r="18146" b="54459"/>
          <a:stretch>
            <a:fillRect/>
          </a:stretch>
        </p:blipFill>
        <p:spPr bwMode="auto">
          <a:xfrm>
            <a:off x="924307" y="1403797"/>
            <a:ext cx="6300741" cy="21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Adjacency List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Write out the Adjacency List for the following matrix.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Also Write down the Degree Sequence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7893" y="2408349"/>
            <a:ext cx="3446999" cy="204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Paths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4" cstate="print"/>
          <a:srcRect l="51346" t="25055" r="7035" b="26386"/>
          <a:stretch>
            <a:fillRect/>
          </a:stretch>
        </p:blipFill>
        <p:spPr bwMode="auto">
          <a:xfrm>
            <a:off x="2647480" y="2406018"/>
            <a:ext cx="4059351" cy="355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n-regular graphs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2234" t="44535" r="17958" b="40875"/>
          <a:stretch>
            <a:fillRect/>
          </a:stretch>
        </p:blipFill>
        <p:spPr bwMode="auto">
          <a:xfrm>
            <a:off x="785611" y="1764405"/>
            <a:ext cx="7855229" cy="172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239</Words>
  <Application>Microsoft Office PowerPoint</Application>
  <PresentationFormat>On-screen Show (4:3)</PresentationFormat>
  <Paragraphs>61</Paragraphs>
  <Slides>37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1_master_ppe_title</vt:lpstr>
      <vt:lpstr>ppe_info_blue</vt:lpstr>
      <vt:lpstr>Slide 1</vt:lpstr>
      <vt:lpstr>Overview of Tutorial</vt:lpstr>
      <vt:lpstr>Chapter 5: Graph Theory</vt:lpstr>
      <vt:lpstr>Complete Graphs      </vt:lpstr>
      <vt:lpstr>Complete Graphs      </vt:lpstr>
      <vt:lpstr>Examination Standard Question</vt:lpstr>
      <vt:lpstr>Adjacency List</vt:lpstr>
      <vt:lpstr>Paths</vt:lpstr>
      <vt:lpstr>n-regular graphs</vt:lpstr>
      <vt:lpstr>Degrees of a Vertex</vt:lpstr>
      <vt:lpstr>Degrees of a Vertex</vt:lpstr>
      <vt:lpstr>Slide 12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Slide 25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  <vt:lpstr>Venn Diagram / 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314</cp:revision>
  <dcterms:created xsi:type="dcterms:W3CDTF">2009-08-17T15:34:05Z</dcterms:created>
  <dcterms:modified xsi:type="dcterms:W3CDTF">2015-01-20T18:42:30Z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