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16"/>
  </p:notesMasterIdLst>
  <p:sldIdLst>
    <p:sldId id="27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678" y="-10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11/28/2012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2775</TotalTime>
  <Words>61</Words>
  <Application>Microsoft Office PowerPoint</Application>
  <PresentationFormat>On-screen Show (4:3)</PresentationFormat>
  <Paragraphs>13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1_master_ppe_title</vt:lpstr>
      <vt:lpstr>ppe_info_blue</vt:lpstr>
      <vt:lpstr>Slide 1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kevin.obrien</cp:lastModifiedBy>
  <cp:revision>303</cp:revision>
  <dcterms:created xsi:type="dcterms:W3CDTF">2009-08-17T15:34:05Z</dcterms:created>
  <dcterms:modified xsi:type="dcterms:W3CDTF">2012-11-28T17:57:44Z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