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3"/>
  </p:notesMasterIdLst>
  <p:sldIdLst>
    <p:sldId id="275" r:id="rId3"/>
    <p:sldId id="32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7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4/15/2014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75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370" t="44191" r="15404" b="34908"/>
          <a:stretch>
            <a:fillRect/>
          </a:stretch>
        </p:blipFill>
        <p:spPr bwMode="auto">
          <a:xfrm>
            <a:off x="656824" y="1725769"/>
            <a:ext cx="7456866" cy="31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29317" r="17570" b="53190"/>
          <a:stretch>
            <a:fillRect/>
          </a:stretch>
        </p:blipFill>
        <p:spPr bwMode="auto">
          <a:xfrm>
            <a:off x="695459" y="1674254"/>
            <a:ext cx="6812924" cy="24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47011" r="17537" b="31273"/>
          <a:stretch>
            <a:fillRect/>
          </a:stretch>
        </p:blipFill>
        <p:spPr bwMode="auto">
          <a:xfrm>
            <a:off x="682581" y="1712891"/>
            <a:ext cx="7057622" cy="325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17671" r="15281" b="54803"/>
          <a:stretch>
            <a:fillRect/>
          </a:stretch>
        </p:blipFill>
        <p:spPr bwMode="auto">
          <a:xfrm>
            <a:off x="584408" y="1372278"/>
            <a:ext cx="6602003" cy="26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4192" r="16184" b="43129"/>
          <a:stretch>
            <a:fillRect/>
          </a:stretch>
        </p:blipFill>
        <p:spPr bwMode="auto">
          <a:xfrm>
            <a:off x="538295" y="1335772"/>
            <a:ext cx="7292060" cy="158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56448" r="13924" b="20245"/>
          <a:stretch>
            <a:fillRect/>
          </a:stretch>
        </p:blipFill>
        <p:spPr bwMode="auto">
          <a:xfrm>
            <a:off x="711413" y="1487955"/>
            <a:ext cx="7505307" cy="24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35" t="20683" r="14962" b="39357"/>
          <a:stretch>
            <a:fillRect/>
          </a:stretch>
        </p:blipFill>
        <p:spPr bwMode="auto">
          <a:xfrm>
            <a:off x="1299927" y="1020524"/>
            <a:ext cx="6182697" cy="355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21285" r="17895" b="46386"/>
          <a:stretch>
            <a:fillRect/>
          </a:stretch>
        </p:blipFill>
        <p:spPr bwMode="auto">
          <a:xfrm>
            <a:off x="713688" y="1428425"/>
            <a:ext cx="7245455" cy="313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Functions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223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4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18675" r="26157" b="70482"/>
          <a:stretch>
            <a:fillRect/>
          </a:stretch>
        </p:blipFill>
        <p:spPr bwMode="auto">
          <a:xfrm>
            <a:off x="1197736" y="1738648"/>
            <a:ext cx="5524022" cy="273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30723" r="26468" b="58835"/>
          <a:stretch>
            <a:fillRect/>
          </a:stretch>
        </p:blipFill>
        <p:spPr bwMode="auto">
          <a:xfrm>
            <a:off x="760089" y="1275926"/>
            <a:ext cx="5730863" cy="194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41165" r="26307" b="51405"/>
          <a:stretch>
            <a:fillRect/>
          </a:stretch>
        </p:blipFill>
        <p:spPr bwMode="auto">
          <a:xfrm>
            <a:off x="1261830" y="1347459"/>
            <a:ext cx="5988976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813" t="29317" r="20622" b="52538"/>
          <a:stretch>
            <a:fillRect/>
          </a:stretch>
        </p:blipFill>
        <p:spPr bwMode="auto">
          <a:xfrm>
            <a:off x="1243397" y="1522216"/>
            <a:ext cx="6934688" cy="27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813" t="47601" r="15427" b="42844"/>
          <a:stretch>
            <a:fillRect/>
          </a:stretch>
        </p:blipFill>
        <p:spPr bwMode="auto">
          <a:xfrm>
            <a:off x="513529" y="1450037"/>
            <a:ext cx="7600161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370" t="26305" r="14651" b="55005"/>
          <a:stretch>
            <a:fillRect/>
          </a:stretch>
        </p:blipFill>
        <p:spPr bwMode="auto">
          <a:xfrm>
            <a:off x="793567" y="1811374"/>
            <a:ext cx="7925429" cy="22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10912</TotalTime>
  <Words>25</Words>
  <Application>Microsoft Office PowerPoint</Application>
  <PresentationFormat>On-screen Show (4:3)</PresentationFormat>
  <Paragraphs>20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1_master_ppe_title</vt:lpstr>
      <vt:lpstr>ppe_info_blue</vt:lpstr>
      <vt:lpstr>PowerPoint Presentation</vt:lpstr>
      <vt:lpstr>Functions</vt:lpstr>
      <vt:lpstr>Section 4 Functions</vt:lpstr>
      <vt:lpstr>2001 </vt:lpstr>
      <vt:lpstr>2001 </vt:lpstr>
      <vt:lpstr>2001 </vt:lpstr>
      <vt:lpstr>2002</vt:lpstr>
      <vt:lpstr>2002</vt:lpstr>
      <vt:lpstr>2003</vt:lpstr>
      <vt:lpstr>2003</vt:lpstr>
      <vt:lpstr>2004</vt:lpstr>
      <vt:lpstr>2004</vt:lpstr>
      <vt:lpstr>2004 (blank)</vt:lpstr>
      <vt:lpstr>2005</vt:lpstr>
      <vt:lpstr>2005</vt:lpstr>
      <vt:lpstr>2005</vt:lpstr>
      <vt:lpstr>2006</vt:lpstr>
      <vt:lpstr>2006</vt:lpstr>
      <vt:lpstr>2006</vt:lpstr>
      <vt:lpstr>2006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349</cp:revision>
  <dcterms:created xsi:type="dcterms:W3CDTF">2009-08-17T15:34:05Z</dcterms:created>
  <dcterms:modified xsi:type="dcterms:W3CDTF">2014-04-20T12:45:26Z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