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4"/>
  </p:notesMasterIdLst>
  <p:sldIdLst>
    <p:sldId id="27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3/27/2013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</a:t>
            </a:r>
            <a:r>
              <a:rPr lang="en-IE" dirty="0" smtClean="0"/>
              <a:t>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41</Words>
  <Application>Microsoft Office PowerPoint</Application>
  <PresentationFormat>On-screen Show (4:3)</PresentationFormat>
  <Paragraphs>21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1_master_ppe_title</vt:lpstr>
      <vt:lpstr>ppe_info_blue</vt:lpstr>
      <vt:lpstr>Slide 1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308</cp:revision>
  <dcterms:created xsi:type="dcterms:W3CDTF">2009-08-17T15:34:05Z</dcterms:created>
  <dcterms:modified xsi:type="dcterms:W3CDTF">2013-03-27T17:48:07Z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