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39"/>
  </p:notesMasterIdLst>
  <p:sldIdLst>
    <p:sldId id="275" r:id="rId3"/>
    <p:sldId id="306" r:id="rId4"/>
    <p:sldId id="327" r:id="rId5"/>
    <p:sldId id="337" r:id="rId6"/>
    <p:sldId id="336" r:id="rId7"/>
    <p:sldId id="328" r:id="rId8"/>
    <p:sldId id="333" r:id="rId9"/>
    <p:sldId id="334" r:id="rId10"/>
    <p:sldId id="335" r:id="rId11"/>
    <p:sldId id="338" r:id="rId12"/>
    <p:sldId id="339" r:id="rId13"/>
    <p:sldId id="340" r:id="rId14"/>
    <p:sldId id="329" r:id="rId15"/>
    <p:sldId id="331" r:id="rId16"/>
    <p:sldId id="332" r:id="rId17"/>
    <p:sldId id="330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606" y="960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2/3/2014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10</a:t>
            </a:fld>
            <a:endParaRPr lang="en-I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11</a:t>
            </a:fld>
            <a:endParaRPr lang="en-I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12</a:t>
            </a:fld>
            <a:endParaRPr lang="en-I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13</a:t>
            </a:fld>
            <a:endParaRPr lang="en-I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14</a:t>
            </a:fld>
            <a:endParaRPr lang="en-I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15</a:t>
            </a:fld>
            <a:endParaRPr lang="en-I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16</a:t>
            </a:fld>
            <a:endParaRPr lang="en-I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17</a:t>
            </a:fld>
            <a:endParaRPr lang="en-I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18</a:t>
            </a:fld>
            <a:endParaRPr lang="en-I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19</a:t>
            </a:fld>
            <a:endParaRPr lang="en-I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2</a:t>
            </a:fld>
            <a:endParaRPr lang="en-I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20</a:t>
            </a:fld>
            <a:endParaRPr lang="en-I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21</a:t>
            </a:fld>
            <a:endParaRPr lang="en-I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22</a:t>
            </a:fld>
            <a:endParaRPr lang="en-I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23</a:t>
            </a:fld>
            <a:endParaRPr lang="en-I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24</a:t>
            </a:fld>
            <a:endParaRPr lang="en-I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25</a:t>
            </a:fld>
            <a:endParaRPr lang="en-IE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26</a:t>
            </a:fld>
            <a:endParaRPr lang="en-IE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27</a:t>
            </a:fld>
            <a:endParaRPr lang="en-IE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28</a:t>
            </a:fld>
            <a:endParaRPr lang="en-IE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29</a:t>
            </a:fld>
            <a:endParaRPr lang="en-I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3</a:t>
            </a:fld>
            <a:endParaRPr lang="en-I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30</a:t>
            </a:fld>
            <a:endParaRPr lang="en-I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31</a:t>
            </a:fld>
            <a:endParaRPr lang="en-IE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32</a:t>
            </a:fld>
            <a:endParaRPr lang="en-IE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33</a:t>
            </a:fld>
            <a:endParaRPr lang="en-IE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34</a:t>
            </a:fld>
            <a:endParaRPr lang="en-IE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35</a:t>
            </a:fld>
            <a:endParaRPr lang="en-IE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36</a:t>
            </a:fld>
            <a:endParaRPr lang="en-I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4</a:t>
            </a:fld>
            <a:endParaRPr lang="en-I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5</a:t>
            </a:fld>
            <a:endParaRPr lang="en-I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6</a:t>
            </a:fld>
            <a:endParaRPr lang="en-I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7</a:t>
            </a:fld>
            <a:endParaRPr lang="en-I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8</a:t>
            </a:fld>
            <a:endParaRPr lang="en-I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706D71-F5BC-4AC2-86A5-395B1C3267BE}" type="slidenum">
              <a:rPr lang="en-IE" smtClean="0"/>
              <a:pPr>
                <a:defRPr/>
              </a:pPr>
              <a:t>9</a:t>
            </a:fld>
            <a:endParaRPr lang="en-I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19833" t="34715" r="24176" b="52461"/>
          <a:stretch>
            <a:fillRect/>
          </a:stretch>
        </p:blipFill>
        <p:spPr bwMode="auto">
          <a:xfrm>
            <a:off x="491273" y="1459259"/>
            <a:ext cx="7429233" cy="1953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19833" t="47310" r="24656" b="45381"/>
          <a:stretch>
            <a:fillRect/>
          </a:stretch>
        </p:blipFill>
        <p:spPr bwMode="auto">
          <a:xfrm>
            <a:off x="540440" y="1480671"/>
            <a:ext cx="7083853" cy="133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27659" t="14257" r="8092" b="64528"/>
          <a:stretch>
            <a:fillRect/>
          </a:stretch>
        </p:blipFill>
        <p:spPr bwMode="auto">
          <a:xfrm>
            <a:off x="500672" y="1525836"/>
            <a:ext cx="7252410" cy="227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27659" t="35433" r="14596" b="47397"/>
          <a:stretch>
            <a:fillRect/>
          </a:stretch>
        </p:blipFill>
        <p:spPr bwMode="auto">
          <a:xfrm>
            <a:off x="714827" y="1506360"/>
            <a:ext cx="6909465" cy="182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 cstate="print"/>
          <a:srcRect l="27659" t="53660" r="14620" b="27711"/>
          <a:stretch>
            <a:fillRect/>
          </a:stretch>
        </p:blipFill>
        <p:spPr bwMode="auto">
          <a:xfrm>
            <a:off x="432662" y="1556029"/>
            <a:ext cx="7745423" cy="2153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3686</TotalTime>
  <Words>41</Words>
  <Application>Microsoft Office PowerPoint</Application>
  <PresentationFormat>On-screen Show (4:3)</PresentationFormat>
  <Paragraphs>41</Paragraphs>
  <Slides>36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1_master_ppe_title</vt:lpstr>
      <vt:lpstr>ppe_info_blue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2005 </vt:lpstr>
      <vt:lpstr>2005 </vt:lpstr>
      <vt:lpstr>2006 </vt:lpstr>
      <vt:lpstr>2006 </vt:lpstr>
      <vt:lpstr>2006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357</cp:revision>
  <dcterms:created xsi:type="dcterms:W3CDTF">2009-08-17T15:34:05Z</dcterms:created>
  <dcterms:modified xsi:type="dcterms:W3CDTF">2014-02-03T19:40:32Z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