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28"/>
  </p:notesMasterIdLst>
  <p:sldIdLst>
    <p:sldId id="275" r:id="rId3"/>
    <p:sldId id="276" r:id="rId4"/>
    <p:sldId id="277" r:id="rId5"/>
    <p:sldId id="278" r:id="rId6"/>
    <p:sldId id="279" r:id="rId7"/>
    <p:sldId id="298" r:id="rId8"/>
    <p:sldId id="280" r:id="rId9"/>
    <p:sldId id="281" r:id="rId10"/>
    <p:sldId id="282" r:id="rId11"/>
    <p:sldId id="283" r:id="rId12"/>
    <p:sldId id="297" r:id="rId13"/>
    <p:sldId id="284" r:id="rId14"/>
    <p:sldId id="285" r:id="rId15"/>
    <p:sldId id="299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6" r:id="rId25"/>
    <p:sldId id="294" r:id="rId26"/>
    <p:sldId id="295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1734" y="-948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3/21/2014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(2003)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9013" t="57523" r="15525" b="33967"/>
          <a:stretch>
            <a:fillRect/>
          </a:stretch>
        </p:blipFill>
        <p:spPr bwMode="auto">
          <a:xfrm>
            <a:off x="620103" y="1668562"/>
            <a:ext cx="7776922" cy="183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(BLANK)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(2007)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61" t="14859" r="14830" b="51387"/>
          <a:stretch>
            <a:fillRect/>
          </a:stretch>
        </p:blipFill>
        <p:spPr bwMode="auto">
          <a:xfrm>
            <a:off x="652566" y="1389183"/>
            <a:ext cx="7280819" cy="448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(2007)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(BLANK)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(2007)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61" t="48412" r="17095" b="34496"/>
          <a:stretch>
            <a:fillRect/>
          </a:stretch>
        </p:blipFill>
        <p:spPr bwMode="auto">
          <a:xfrm>
            <a:off x="647116" y="1663761"/>
            <a:ext cx="7157481" cy="200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(2007)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61" t="64686" r="16034" b="18236"/>
          <a:stretch>
            <a:fillRect/>
          </a:stretch>
        </p:blipFill>
        <p:spPr bwMode="auto">
          <a:xfrm>
            <a:off x="685526" y="1535484"/>
            <a:ext cx="7273618" cy="259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(2007)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(20XX)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000" t="17068" r="11586" b="51175"/>
          <a:stretch>
            <a:fillRect/>
          </a:stretch>
        </p:blipFill>
        <p:spPr bwMode="auto">
          <a:xfrm>
            <a:off x="593767" y="1423587"/>
            <a:ext cx="7893410" cy="301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(20XX)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000" t="48825" r="11568" b="35088"/>
          <a:stretch>
            <a:fillRect/>
          </a:stretch>
        </p:blipFill>
        <p:spPr bwMode="auto">
          <a:xfrm>
            <a:off x="425463" y="1442941"/>
            <a:ext cx="7430650" cy="195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(2001)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4041" t="27711" r="24373" b="55421"/>
          <a:stretch>
            <a:fillRect/>
          </a:stretch>
        </p:blipFill>
        <p:spPr bwMode="auto">
          <a:xfrm>
            <a:off x="281093" y="1530286"/>
            <a:ext cx="7755323" cy="2140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239" y="904794"/>
            <a:ext cx="7425742" cy="388938"/>
          </a:xfrm>
        </p:spPr>
        <p:txBody>
          <a:bodyPr/>
          <a:lstStyle/>
          <a:p>
            <a:r>
              <a:rPr lang="en-IE" dirty="0" smtClean="0"/>
              <a:t>Logic (20XX)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000" t="63297" r="10451" b="24643"/>
          <a:stretch>
            <a:fillRect/>
          </a:stretch>
        </p:blipFill>
        <p:spPr bwMode="auto">
          <a:xfrm>
            <a:off x="899023" y="1577356"/>
            <a:ext cx="7176031" cy="124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(20XX)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000" t="75156" r="11593" b="10373"/>
          <a:stretch>
            <a:fillRect/>
          </a:stretch>
        </p:blipFill>
        <p:spPr bwMode="auto">
          <a:xfrm>
            <a:off x="478198" y="1424776"/>
            <a:ext cx="7493825" cy="1717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(20YY)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081" t="24498" r="10670" b="50992"/>
          <a:stretch>
            <a:fillRect/>
          </a:stretch>
        </p:blipFill>
        <p:spPr bwMode="auto">
          <a:xfrm>
            <a:off x="774733" y="1456833"/>
            <a:ext cx="7622291" cy="2419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(20YY)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081" t="49197" r="11533" b="34337"/>
          <a:stretch>
            <a:fillRect/>
          </a:stretch>
        </p:blipFill>
        <p:spPr bwMode="auto">
          <a:xfrm>
            <a:off x="417575" y="1544990"/>
            <a:ext cx="7451417" cy="1713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(20YY)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081" t="66064" r="12927" b="12450"/>
          <a:stretch>
            <a:fillRect/>
          </a:stretch>
        </p:blipFill>
        <p:spPr bwMode="auto">
          <a:xfrm>
            <a:off x="614346" y="1464408"/>
            <a:ext cx="7499343" cy="2128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(BLANK)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(2001)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(2001)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4041" t="44930" r="23934" b="41365"/>
          <a:stretch>
            <a:fillRect/>
          </a:stretch>
        </p:blipFill>
        <p:spPr bwMode="auto">
          <a:xfrm>
            <a:off x="439989" y="1504309"/>
            <a:ext cx="7274456" cy="225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(2001)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(BLANK)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(2003)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576" t="20281" r="16385" b="67994"/>
          <a:stretch>
            <a:fillRect/>
          </a:stretch>
        </p:blipFill>
        <p:spPr bwMode="auto">
          <a:xfrm>
            <a:off x="640732" y="1512335"/>
            <a:ext cx="7820688" cy="178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(2003)</a:t>
            </a:r>
            <a:br>
              <a:rPr lang="en-IE" dirty="0" smtClean="0"/>
            </a:b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576" t="31887" r="16385" b="50762"/>
          <a:stretch>
            <a:fillRect/>
          </a:stretch>
        </p:blipFill>
        <p:spPr bwMode="auto">
          <a:xfrm>
            <a:off x="524822" y="1461104"/>
            <a:ext cx="7086592" cy="210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(2003)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9013" t="42570" r="13736" b="42477"/>
          <a:stretch>
            <a:fillRect/>
          </a:stretch>
        </p:blipFill>
        <p:spPr bwMode="auto">
          <a:xfrm>
            <a:off x="597251" y="1471540"/>
            <a:ext cx="7825532" cy="188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3326</TotalTime>
  <Words>97</Words>
  <Application>Microsoft Office PowerPoint</Application>
  <PresentationFormat>On-screen Show (4:3)</PresentationFormat>
  <Paragraphs>25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1_master_ppe_title</vt:lpstr>
      <vt:lpstr>ppe_info_blue</vt:lpstr>
      <vt:lpstr>Slide 1</vt:lpstr>
      <vt:lpstr>Logic (2001)</vt:lpstr>
      <vt:lpstr>Logic (2001)</vt:lpstr>
      <vt:lpstr>Logic (2001)</vt:lpstr>
      <vt:lpstr>Logic (2001)</vt:lpstr>
      <vt:lpstr>Logic (BLANK)</vt:lpstr>
      <vt:lpstr>Logic (2003)</vt:lpstr>
      <vt:lpstr>Logic (2003) </vt:lpstr>
      <vt:lpstr>Logic (2003)</vt:lpstr>
      <vt:lpstr>Logic (2003)</vt:lpstr>
      <vt:lpstr>Logic (BLANK)</vt:lpstr>
      <vt:lpstr>Logic (2007)</vt:lpstr>
      <vt:lpstr>Logic (2007)</vt:lpstr>
      <vt:lpstr>Logic (BLANK)</vt:lpstr>
      <vt:lpstr>Logic (2007)</vt:lpstr>
      <vt:lpstr>Logic (2007)</vt:lpstr>
      <vt:lpstr>Logic (2007)</vt:lpstr>
      <vt:lpstr>Logic (20XX)</vt:lpstr>
      <vt:lpstr>Logic (20XX)</vt:lpstr>
      <vt:lpstr>Logic (20XX)</vt:lpstr>
      <vt:lpstr>Logic (20XX)</vt:lpstr>
      <vt:lpstr>Logic (20YY)</vt:lpstr>
      <vt:lpstr>Logic (20YY)</vt:lpstr>
      <vt:lpstr>Logic (20YY)</vt:lpstr>
      <vt:lpstr>Logic (BLANK)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</cp:lastModifiedBy>
  <cp:revision>320</cp:revision>
  <dcterms:created xsi:type="dcterms:W3CDTF">2009-08-17T15:34:05Z</dcterms:created>
  <dcterms:modified xsi:type="dcterms:W3CDTF">2014-03-21T16:56:10Z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