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4"/>
  </p:notesMasterIdLst>
  <p:sldIdLst>
    <p:sldId id="275" r:id="rId3"/>
    <p:sldId id="306" r:id="rId4"/>
    <p:sldId id="329" r:id="rId5"/>
    <p:sldId id="330" r:id="rId6"/>
    <p:sldId id="307" r:id="rId7"/>
    <p:sldId id="333" r:id="rId8"/>
    <p:sldId id="312" r:id="rId9"/>
    <p:sldId id="308" r:id="rId10"/>
    <p:sldId id="331" r:id="rId11"/>
    <p:sldId id="332" r:id="rId12"/>
    <p:sldId id="328" r:id="rId13"/>
    <p:sldId id="309" r:id="rId14"/>
    <p:sldId id="334" r:id="rId15"/>
    <p:sldId id="310" r:id="rId16"/>
    <p:sldId id="311" r:id="rId17"/>
    <p:sldId id="335" r:id="rId18"/>
    <p:sldId id="327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5/8/2015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Series</a:t>
            </a:r>
          </a:p>
          <a:p>
            <a:endParaRPr lang="en-IE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097" t="41968" r="48371" b="27061"/>
          <a:stretch>
            <a:fillRect/>
          </a:stretch>
        </p:blipFill>
        <p:spPr bwMode="auto">
          <a:xfrm>
            <a:off x="1519707" y="1877378"/>
            <a:ext cx="6490952" cy="451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44483" r="29816" b="49436"/>
          <a:stretch>
            <a:fillRect/>
          </a:stretch>
        </p:blipFill>
        <p:spPr bwMode="auto">
          <a:xfrm>
            <a:off x="321971" y="1369211"/>
            <a:ext cx="8306873" cy="222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0855" r="23503" b="46740"/>
          <a:stretch>
            <a:fillRect/>
          </a:stretch>
        </p:blipFill>
        <p:spPr bwMode="auto">
          <a:xfrm>
            <a:off x="1394178" y="1775949"/>
            <a:ext cx="5367229" cy="4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3019" r="22105" b="43374"/>
          <a:stretch>
            <a:fillRect/>
          </a:stretch>
        </p:blipFill>
        <p:spPr bwMode="auto">
          <a:xfrm>
            <a:off x="540913" y="1590319"/>
            <a:ext cx="7856112" cy="11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Proof </a:t>
            </a:r>
            <a:r>
              <a:rPr lang="en-IE" sz="2000" dirty="0" smtClean="0"/>
              <a:t>by Induction</a:t>
            </a:r>
          </a:p>
          <a:p>
            <a:endParaRPr lang="en-IE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930" t="23293" r="32944" b="55422"/>
          <a:stretch>
            <a:fillRect/>
          </a:stretch>
        </p:blipFill>
        <p:spPr bwMode="auto">
          <a:xfrm>
            <a:off x="744289" y="1996226"/>
            <a:ext cx="7562584" cy="396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2602" r="21403" b="53772"/>
          <a:stretch>
            <a:fillRect/>
          </a:stretch>
        </p:blipFill>
        <p:spPr bwMode="auto">
          <a:xfrm>
            <a:off x="772732" y="1641139"/>
            <a:ext cx="6890198" cy="9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5214" r="22397" b="47140"/>
          <a:stretch>
            <a:fillRect/>
          </a:stretch>
        </p:blipFill>
        <p:spPr bwMode="auto">
          <a:xfrm>
            <a:off x="1678064" y="1378193"/>
            <a:ext cx="6087897" cy="90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Sequences</a:t>
            </a:r>
          </a:p>
          <a:p>
            <a:r>
              <a:rPr lang="en-IE" sz="2000" dirty="0" smtClean="0"/>
              <a:t>Series</a:t>
            </a:r>
          </a:p>
          <a:p>
            <a:r>
              <a:rPr lang="en-IE" sz="2000" dirty="0" smtClean="0"/>
              <a:t>Proof by Induction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22490" r="16707" b="66148"/>
          <a:stretch>
            <a:fillRect/>
          </a:stretch>
        </p:blipFill>
        <p:spPr bwMode="auto">
          <a:xfrm>
            <a:off x="590239" y="1590007"/>
            <a:ext cx="7034053" cy="129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34099" r="17362" b="52044"/>
          <a:stretch>
            <a:fillRect/>
          </a:stretch>
        </p:blipFill>
        <p:spPr bwMode="auto">
          <a:xfrm>
            <a:off x="982791" y="1318446"/>
            <a:ext cx="5881647" cy="13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47831" r="17362" b="38313"/>
          <a:stretch>
            <a:fillRect/>
          </a:stretch>
        </p:blipFill>
        <p:spPr bwMode="auto">
          <a:xfrm>
            <a:off x="1472189" y="1215449"/>
            <a:ext cx="5739980" cy="151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33333" r="15921" b="56894"/>
          <a:stretch>
            <a:fillRect/>
          </a:stretch>
        </p:blipFill>
        <p:spPr bwMode="auto">
          <a:xfrm>
            <a:off x="1272442" y="1622368"/>
            <a:ext cx="6338971" cy="127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5086" r="16477" b="40935"/>
          <a:stretch>
            <a:fillRect/>
          </a:stretch>
        </p:blipFill>
        <p:spPr bwMode="auto">
          <a:xfrm>
            <a:off x="488188" y="1339739"/>
            <a:ext cx="6736859" cy="16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200" t="51406" r="24142" b="39531"/>
          <a:stretch>
            <a:fillRect/>
          </a:stretch>
        </p:blipFill>
        <p:spPr bwMode="auto">
          <a:xfrm>
            <a:off x="633554" y="1596821"/>
            <a:ext cx="6952102" cy="91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20884" r="24177" b="65644"/>
          <a:stretch>
            <a:fillRect/>
          </a:stretch>
        </p:blipFill>
        <p:spPr bwMode="auto">
          <a:xfrm>
            <a:off x="504201" y="1602981"/>
            <a:ext cx="7648126" cy="151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18273" r="25409" b="66307"/>
          <a:stretch>
            <a:fillRect/>
          </a:stretch>
        </p:blipFill>
        <p:spPr bwMode="auto">
          <a:xfrm>
            <a:off x="0" y="1484576"/>
            <a:ext cx="8667482" cy="37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18273" r="25409" b="66307"/>
          <a:stretch>
            <a:fillRect/>
          </a:stretch>
        </p:blipFill>
        <p:spPr bwMode="auto">
          <a:xfrm>
            <a:off x="0" y="1484576"/>
            <a:ext cx="8667482" cy="37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28514" r="21497" b="60420"/>
          <a:stretch>
            <a:fillRect/>
          </a:stretch>
        </p:blipFill>
        <p:spPr bwMode="auto">
          <a:xfrm>
            <a:off x="1183413" y="918253"/>
            <a:ext cx="6621185" cy="17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2708" t="39379" r="21436" b="57398"/>
          <a:stretch>
            <a:fillRect/>
          </a:stretch>
        </p:blipFill>
        <p:spPr bwMode="auto">
          <a:xfrm>
            <a:off x="734096" y="2807594"/>
            <a:ext cx="6877318" cy="5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33662" r="22105" b="55517"/>
          <a:stretch>
            <a:fillRect/>
          </a:stretch>
        </p:blipFill>
        <p:spPr bwMode="auto">
          <a:xfrm>
            <a:off x="283335" y="1532519"/>
            <a:ext cx="8615966" cy="252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</TotalTime>
  <Words>58</Words>
  <Application>Microsoft Office PowerPoint</Application>
  <PresentationFormat>On-screen Show (4:3)</PresentationFormat>
  <Paragraphs>30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1_master_ppe_title</vt:lpstr>
      <vt:lpstr>ppe_info_blue</vt:lpstr>
      <vt:lpstr>Slide 1</vt:lpstr>
      <vt:lpstr>Section 7 Sequences, Series and Proof by Induction</vt:lpstr>
      <vt:lpstr>2001 </vt:lpstr>
      <vt:lpstr>Slide 4</vt:lpstr>
      <vt:lpstr>2001 </vt:lpstr>
      <vt:lpstr>Slide 6</vt:lpstr>
      <vt:lpstr>2002</vt:lpstr>
      <vt:lpstr>2001 </vt:lpstr>
      <vt:lpstr>Slide 9</vt:lpstr>
      <vt:lpstr>Slide 10</vt:lpstr>
      <vt:lpstr>Section 7 Sequences, Series and Proof by Induction</vt:lpstr>
      <vt:lpstr>2001</vt:lpstr>
      <vt:lpstr>Slide 13</vt:lpstr>
      <vt:lpstr>2001</vt:lpstr>
      <vt:lpstr>2001</vt:lpstr>
      <vt:lpstr>Slide 16</vt:lpstr>
      <vt:lpstr>Section 7 Sequences, Series and Proof by Induction</vt:lpstr>
      <vt:lpstr>2002</vt:lpstr>
      <vt:lpstr>2002</vt:lpstr>
      <vt:lpstr>2003</vt:lpstr>
      <vt:lpstr>2003</vt:lpstr>
      <vt:lpstr>2003</vt:lpstr>
      <vt:lpstr>2004</vt:lpstr>
      <vt:lpstr>2004</vt:lpstr>
      <vt:lpstr>2004</vt:lpstr>
      <vt:lpstr>2005 </vt:lpstr>
      <vt:lpstr>2005 </vt:lpstr>
      <vt:lpstr>2005 </vt:lpstr>
      <vt:lpstr>2006 </vt:lpstr>
      <vt:lpstr>2006 </vt:lpstr>
      <vt:lpstr>2006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343</cp:revision>
  <dcterms:created xsi:type="dcterms:W3CDTF">2009-08-17T15:34:05Z</dcterms:created>
  <dcterms:modified xsi:type="dcterms:W3CDTF">2015-05-08T12:38:24Z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