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3887" r:id="rId2"/>
  </p:sldMasterIdLst>
  <p:notesMasterIdLst>
    <p:notesMasterId r:id="rId22"/>
  </p:notesMasterIdLst>
  <p:sldIdLst>
    <p:sldId id="27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233A"/>
    <a:srgbClr val="96969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16" autoAdjust="0"/>
    <p:restoredTop sz="94660"/>
  </p:normalViewPr>
  <p:slideViewPr>
    <p:cSldViewPr snapToGrid="0">
      <p:cViewPr>
        <p:scale>
          <a:sx n="74" d="100"/>
          <a:sy n="74" d="100"/>
        </p:scale>
        <p:origin x="-678" y="-102"/>
      </p:cViewPr>
      <p:guideLst>
        <p:guide orient="horz" pos="3556"/>
        <p:guide orient="horz" pos="3838"/>
        <p:guide orient="horz" pos="788"/>
        <p:guide orient="horz" pos="4211"/>
        <p:guide orient="horz" pos="250"/>
        <p:guide orient="horz" pos="1131"/>
        <p:guide orient="horz" pos="1273"/>
        <p:guide pos="1457"/>
        <p:guide pos="5602"/>
        <p:guide pos="2970"/>
        <p:guide pos="152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8ED1C1-3184-4F43-B8C5-ABEE1AD73C32}" type="datetimeFigureOut">
              <a:rPr lang="en-US"/>
              <a:pPr>
                <a:defRPr/>
              </a:pPr>
              <a:t>4/26/2013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706D71-F5BC-4AC2-86A5-395B1C3267B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E848B6-3B51-40A9-A73B-CA40C52CFC4F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histm_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2305050" y="5129213"/>
            <a:ext cx="8366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9650" y="5060950"/>
            <a:ext cx="9525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ndergrad_college_logo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6825" y="1019175"/>
            <a:ext cx="5384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3973513" y="3778250"/>
            <a:ext cx="20256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3200" dirty="0">
                <a:latin typeface="+mj-lt"/>
              </a:rPr>
              <a:t>Computing</a:t>
            </a:r>
            <a:endParaRPr lang="en-IE" sz="3200" dirty="0">
              <a:latin typeface="+mj-lt"/>
              <a:cs typeface="+mn-cs"/>
            </a:endParaRPr>
          </a:p>
        </p:txBody>
      </p:sp>
      <p:sp>
        <p:nvSpPr>
          <p:cNvPr id="6" name="PPTShape_2"/>
          <p:cNvSpPr txBox="1">
            <a:spLocks/>
          </p:cNvSpPr>
          <p:nvPr userDrawn="1"/>
        </p:nvSpPr>
        <p:spPr bwMode="auto">
          <a:xfrm>
            <a:off x="3295650" y="5087938"/>
            <a:ext cx="39290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080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2000" b="1" dirty="0">
                <a:latin typeface="+mj-lt"/>
                <a:cs typeface="Arial" pitchFamily="34" charset="0"/>
              </a:rPr>
              <a:t>Tutor : </a:t>
            </a:r>
            <a:r>
              <a:rPr lang="en-IE" sz="2000" dirty="0">
                <a:latin typeface="+mj-lt"/>
                <a:cs typeface="Arial" pitchFamily="34" charset="0"/>
              </a:rPr>
              <a:t>Kevin O’Brien</a:t>
            </a:r>
            <a:endParaRPr lang="en-GB" sz="2000" dirty="0">
              <a:latin typeface="+mj-lt"/>
              <a:cs typeface="Arial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3300413" y="5516563"/>
            <a:ext cx="5083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 sz="2000" b="1" dirty="0">
                <a:latin typeface="+mj-lt"/>
              </a:rPr>
              <a:t>Tutorial: </a:t>
            </a:r>
            <a:r>
              <a:rPr lang="en-IE" sz="2000" dirty="0">
                <a:latin typeface="+mj-lt"/>
              </a:rPr>
              <a:t>Maths for Computing</a:t>
            </a:r>
            <a:endParaRPr lang="en-IE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meth_inf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7869238" y="260350"/>
            <a:ext cx="8366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0825" y="193675"/>
            <a:ext cx="887413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4" y="930552"/>
            <a:ext cx="7425742" cy="3889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456" y="1519988"/>
            <a:ext cx="8362031" cy="5118317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1100"/>
              </a:spcBef>
              <a:defRPr sz="1800"/>
            </a:lvl1pPr>
            <a:lvl2pPr marL="720000" indent="-288000">
              <a:spcBef>
                <a:spcPts val="400"/>
              </a:spcBef>
              <a:defRPr sz="1600"/>
            </a:lvl2pPr>
            <a:lvl3pPr marL="1080000" indent="-216000">
              <a:spcBef>
                <a:spcPts val="400"/>
              </a:spcBef>
              <a:buFont typeface="Wingdings" pitchFamily="2" charset="2"/>
              <a:buChar char="§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49225" y="201613"/>
            <a:ext cx="63166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IE" dirty="0">
                <a:latin typeface="Calibri" pitchFamily="34" charset="0"/>
                <a:cs typeface="Calibri" pitchFamily="34" charset="0"/>
              </a:rPr>
              <a:t>Maths for Computing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7960" t="29317" r="17570" b="53190"/>
          <a:stretch>
            <a:fillRect/>
          </a:stretch>
        </p:blipFill>
        <p:spPr bwMode="auto">
          <a:xfrm>
            <a:off x="695459" y="1674254"/>
            <a:ext cx="6812924" cy="2472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7960" t="47011" r="17537" b="31273"/>
          <a:stretch>
            <a:fillRect/>
          </a:stretch>
        </p:blipFill>
        <p:spPr bwMode="auto">
          <a:xfrm>
            <a:off x="682581" y="1712891"/>
            <a:ext cx="7057622" cy="3258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2004 (blank)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261" t="17671" r="15281" b="54803"/>
          <a:stretch>
            <a:fillRect/>
          </a:stretch>
        </p:blipFill>
        <p:spPr bwMode="auto">
          <a:xfrm>
            <a:off x="584408" y="1372278"/>
            <a:ext cx="6602003" cy="2607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261" t="44192" r="16184" b="43129"/>
          <a:stretch>
            <a:fillRect/>
          </a:stretch>
        </p:blipFill>
        <p:spPr bwMode="auto">
          <a:xfrm>
            <a:off x="538295" y="1335772"/>
            <a:ext cx="7292060" cy="1587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2005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261" t="56448" r="13924" b="20245"/>
          <a:stretch>
            <a:fillRect/>
          </a:stretch>
        </p:blipFill>
        <p:spPr bwMode="auto">
          <a:xfrm>
            <a:off x="711413" y="1487955"/>
            <a:ext cx="7505307" cy="245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7935" t="20683" r="14962" b="39357"/>
          <a:stretch>
            <a:fillRect/>
          </a:stretch>
        </p:blipFill>
        <p:spPr bwMode="auto">
          <a:xfrm>
            <a:off x="1299927" y="1020524"/>
            <a:ext cx="6182697" cy="3551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562" t="21285" r="17895" b="46386"/>
          <a:stretch>
            <a:fillRect/>
          </a:stretch>
        </p:blipFill>
        <p:spPr bwMode="auto">
          <a:xfrm>
            <a:off x="713688" y="1428425"/>
            <a:ext cx="7245455" cy="3130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2006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Section 4 Functions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2001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9013" t="18675" r="26157" b="70482"/>
          <a:stretch>
            <a:fillRect/>
          </a:stretch>
        </p:blipFill>
        <p:spPr bwMode="auto">
          <a:xfrm>
            <a:off x="1197736" y="1738648"/>
            <a:ext cx="5524022" cy="2737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2001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863" t="30723" r="26468" b="58835"/>
          <a:stretch>
            <a:fillRect/>
          </a:stretch>
        </p:blipFill>
        <p:spPr bwMode="auto">
          <a:xfrm>
            <a:off x="760089" y="1275926"/>
            <a:ext cx="5730863" cy="1943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2001 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9013" t="41165" r="26307" b="51405"/>
          <a:stretch>
            <a:fillRect/>
          </a:stretch>
        </p:blipFill>
        <p:spPr bwMode="auto">
          <a:xfrm>
            <a:off x="1261830" y="1347459"/>
            <a:ext cx="5988976" cy="1872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2002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4813" t="29317" r="20622" b="52538"/>
          <a:stretch>
            <a:fillRect/>
          </a:stretch>
        </p:blipFill>
        <p:spPr bwMode="auto">
          <a:xfrm>
            <a:off x="1243397" y="1522216"/>
            <a:ext cx="6934688" cy="2740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2002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4813" t="47601" r="15427" b="42844"/>
          <a:stretch>
            <a:fillRect/>
          </a:stretch>
        </p:blipFill>
        <p:spPr bwMode="auto">
          <a:xfrm>
            <a:off x="513529" y="1450037"/>
            <a:ext cx="7600161" cy="187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2003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7370" t="26305" r="14651" b="55005"/>
          <a:stretch>
            <a:fillRect/>
          </a:stretch>
        </p:blipFill>
        <p:spPr bwMode="auto">
          <a:xfrm>
            <a:off x="793567" y="1811374"/>
            <a:ext cx="7925429" cy="221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2003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7370" t="44191" r="15404" b="34908"/>
          <a:stretch>
            <a:fillRect/>
          </a:stretch>
        </p:blipFill>
        <p:spPr bwMode="auto">
          <a:xfrm>
            <a:off x="656824" y="1725769"/>
            <a:ext cx="7456866" cy="311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UBLISH_TITLE" val="master_hdape_v1"/>
  <p:tag name="ARTICULATE_PUBLISH_PATH" val="T:\0_re&amp;de\michelle\Presentation6"/>
  <p:tag name="ARTICULATE_LOGO" val="placeholder_logo.swf"/>
  <p:tag name="ARTICULATE_PRESENTER" val="Joan Hanrahan"/>
  <p:tag name="ARTICULATE_PRESENTER_GUID" val="70A36F8ADBAF"/>
  <p:tag name="ARTICULATE_LMS" val="0"/>
  <p:tag name="ARTICULATE_TEMPLATE_GUID" val="1a000000-6000-0000-b000-000000000001"/>
  <p:tag name="LAUNCHINNEWWINDOW" val="0"/>
  <p:tag name="LASTPUBLISHED" val="T:\0_re&amp;de\michelle\Presentation6\master_hdape_v1\player.html"/>
  <p:tag name="ARTICULATE_PRESENTER_VERSION" val="6"/>
  <p:tag name="LMS_PUBLISH" val="No"/>
  <p:tag name="ARTICULATE_TEMPLATE" val="Corporate Communications"/>
  <p:tag name="PRESENTER_PREVIEW_START" val="6"/>
  <p:tag name="PRESENTER_PREVIEW_END" val="8"/>
  <p:tag name="PRESENTER_PREVIEW_MODE" val="0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6"/>
  <p:tag name="ARTICULATE_SLIDE_GUID" val="204d259b-528a-48cc-b650-e00b36730275"/>
  <p:tag name="ARTICULATE_SLIDE_PAUSE" val="0"/>
</p:tagLst>
</file>

<file path=ppt/theme/theme1.xml><?xml version="1.0" encoding="utf-8"?>
<a:theme xmlns:a="http://schemas.openxmlformats.org/drawingml/2006/main" name="1_master_ppe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e_info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3543</TotalTime>
  <Words>24</Words>
  <Application>Microsoft Office PowerPoint</Application>
  <PresentationFormat>On-screen Show (4:3)</PresentationFormat>
  <Paragraphs>19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1_master_ppe_title</vt:lpstr>
      <vt:lpstr>ppe_info_blue</vt:lpstr>
      <vt:lpstr>Slide 1</vt:lpstr>
      <vt:lpstr>Section 4 Functions</vt:lpstr>
      <vt:lpstr>2001 </vt:lpstr>
      <vt:lpstr>2001 </vt:lpstr>
      <vt:lpstr>2001 </vt:lpstr>
      <vt:lpstr>2002</vt:lpstr>
      <vt:lpstr>2002</vt:lpstr>
      <vt:lpstr>2003</vt:lpstr>
      <vt:lpstr>2003</vt:lpstr>
      <vt:lpstr>2004</vt:lpstr>
      <vt:lpstr>2004</vt:lpstr>
      <vt:lpstr>2004 (blank)</vt:lpstr>
      <vt:lpstr>2005</vt:lpstr>
      <vt:lpstr>2005</vt:lpstr>
      <vt:lpstr>2005</vt:lpstr>
      <vt:lpstr>2006</vt:lpstr>
      <vt:lpstr>2006</vt:lpstr>
      <vt:lpstr>2006</vt:lpstr>
      <vt:lpstr>2006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Bernard Neary</dc:creator>
  <cp:lastModifiedBy>kevin.obrien</cp:lastModifiedBy>
  <cp:revision>347</cp:revision>
  <dcterms:created xsi:type="dcterms:W3CDTF">2009-08-17T15:34:05Z</dcterms:created>
  <dcterms:modified xsi:type="dcterms:W3CDTF">2013-04-26T17:33:25Z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master_hdape</vt:lpwstr>
  </property>
  <property fmtid="{D5CDD505-2E9C-101B-9397-08002B2CF9AE}" pid="4" name="ArticulateGUID">
    <vt:lpwstr>8B1B0374-F205-4E32-A808-26FA348D0141</vt:lpwstr>
  </property>
  <property fmtid="{D5CDD505-2E9C-101B-9397-08002B2CF9AE}" pid="5" name="ArticulateProjectFull">
    <vt:lpwstr>O:\DES\dev_templates\COACT\1_master_powerpoint\ppe\master_ppe_v1w.ppta</vt:lpwstr>
  </property>
</Properties>
</file>