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  <p:sldMasterId id="2147483887" r:id="rId2"/>
  </p:sldMasterIdLst>
  <p:notesMasterIdLst>
    <p:notesMasterId r:id="rId30"/>
  </p:notesMasterIdLst>
  <p:sldIdLst>
    <p:sldId id="275" r:id="rId3"/>
    <p:sldId id="297" r:id="rId4"/>
    <p:sldId id="324" r:id="rId5"/>
    <p:sldId id="325" r:id="rId6"/>
    <p:sldId id="326" r:id="rId7"/>
    <p:sldId id="304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343" r:id="rId25"/>
    <p:sldId id="344" r:id="rId26"/>
    <p:sldId id="346" r:id="rId27"/>
    <p:sldId id="347" r:id="rId28"/>
    <p:sldId id="345" r:id="rId29"/>
  </p:sldIdLst>
  <p:sldSz cx="9144000" cy="6858000" type="screen4x3"/>
  <p:notesSz cx="6858000" cy="9144000"/>
  <p:custDataLst>
    <p:tags r:id="rId3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233A"/>
    <a:srgbClr val="96969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16" autoAdjust="0"/>
    <p:restoredTop sz="94660"/>
  </p:normalViewPr>
  <p:slideViewPr>
    <p:cSldViewPr snapToGrid="0">
      <p:cViewPr>
        <p:scale>
          <a:sx n="74" d="100"/>
          <a:sy n="74" d="100"/>
        </p:scale>
        <p:origin x="-678" y="-102"/>
      </p:cViewPr>
      <p:guideLst>
        <p:guide orient="horz" pos="3556"/>
        <p:guide orient="horz" pos="3838"/>
        <p:guide orient="horz" pos="788"/>
        <p:guide orient="horz" pos="4211"/>
        <p:guide orient="horz" pos="250"/>
        <p:guide orient="horz" pos="1131"/>
        <p:guide orient="horz" pos="1273"/>
        <p:guide pos="1457"/>
        <p:guide pos="5602"/>
        <p:guide pos="2970"/>
        <p:guide pos="152"/>
        <p:guide pos="15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E8ED1C1-3184-4F43-B8C5-ABEE1AD73C32}" type="datetimeFigureOut">
              <a:rPr lang="en-US"/>
              <a:pPr>
                <a:defRPr/>
              </a:pPr>
              <a:t>5/1/2013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0706D71-F5BC-4AC2-86A5-395B1C3267B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E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E848B6-3B51-40A9-A73B-CA40C52CFC4F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I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histm_titl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2305050" y="5129213"/>
            <a:ext cx="836613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9650" y="5060950"/>
            <a:ext cx="952500" cy="97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undergrad_college_logo.pn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36825" y="1019175"/>
            <a:ext cx="53848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3973513" y="3778250"/>
            <a:ext cx="202565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3200" dirty="0">
                <a:latin typeface="+mj-lt"/>
              </a:rPr>
              <a:t>Computing</a:t>
            </a:r>
            <a:endParaRPr lang="en-IE" sz="3200" dirty="0">
              <a:latin typeface="+mj-lt"/>
              <a:cs typeface="+mn-cs"/>
            </a:endParaRPr>
          </a:p>
        </p:txBody>
      </p:sp>
      <p:sp>
        <p:nvSpPr>
          <p:cNvPr id="6" name="PPTShape_2"/>
          <p:cNvSpPr txBox="1">
            <a:spLocks/>
          </p:cNvSpPr>
          <p:nvPr userDrawn="1"/>
        </p:nvSpPr>
        <p:spPr bwMode="auto">
          <a:xfrm>
            <a:off x="3295650" y="5087938"/>
            <a:ext cx="39290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8080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2000" b="1" dirty="0">
                <a:latin typeface="+mj-lt"/>
                <a:cs typeface="Arial" pitchFamily="34" charset="0"/>
              </a:rPr>
              <a:t>Tutor : </a:t>
            </a:r>
            <a:r>
              <a:rPr lang="en-IE" sz="2000" dirty="0">
                <a:latin typeface="+mj-lt"/>
                <a:cs typeface="Arial" pitchFamily="34" charset="0"/>
              </a:rPr>
              <a:t>Kevin O’Brien</a:t>
            </a:r>
            <a:endParaRPr lang="en-GB" sz="2000" dirty="0">
              <a:latin typeface="+mj-lt"/>
              <a:cs typeface="Arial" pitchFamily="34" charset="0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3300413" y="5516563"/>
            <a:ext cx="5083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IE" sz="2000" b="1" dirty="0">
                <a:latin typeface="+mj-lt"/>
              </a:rPr>
              <a:t>Tutorial: </a:t>
            </a:r>
            <a:r>
              <a:rPr lang="en-IE" sz="2000" dirty="0">
                <a:latin typeface="+mj-lt"/>
              </a:rPr>
              <a:t>Maths for Computing</a:t>
            </a:r>
            <a:endParaRPr lang="en-IE" dirty="0">
              <a:latin typeface="Trebuchet MS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meth_inf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7869238" y="260350"/>
            <a:ext cx="836612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70825" y="193675"/>
            <a:ext cx="887413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54" y="930552"/>
            <a:ext cx="7425742" cy="38893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4456" y="1519988"/>
            <a:ext cx="8362031" cy="5118317"/>
          </a:xfrm>
          <a:prstGeom prst="rect">
            <a:avLst/>
          </a:prstGeom>
        </p:spPr>
        <p:txBody>
          <a:bodyPr/>
          <a:lstStyle>
            <a:lvl1pPr marL="360000" indent="-360000">
              <a:spcBef>
                <a:spcPts val="1100"/>
              </a:spcBef>
              <a:defRPr sz="1800"/>
            </a:lvl1pPr>
            <a:lvl2pPr marL="720000" indent="-288000">
              <a:spcBef>
                <a:spcPts val="400"/>
              </a:spcBef>
              <a:defRPr sz="1600"/>
            </a:lvl2pPr>
            <a:lvl3pPr marL="1080000" indent="-216000">
              <a:spcBef>
                <a:spcPts val="400"/>
              </a:spcBef>
              <a:buFont typeface="Wingdings" pitchFamily="2" charset="2"/>
              <a:buChar char="§"/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94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49225" y="201613"/>
            <a:ext cx="631666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IE" dirty="0">
                <a:latin typeface="Calibri" pitchFamily="34" charset="0"/>
                <a:cs typeface="Calibri" pitchFamily="34" charset="0"/>
              </a:rPr>
              <a:t>Maths for Computing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5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2003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2003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0887" t="48728" r="23456" b="38554"/>
          <a:stretch>
            <a:fillRect/>
          </a:stretch>
        </p:blipFill>
        <p:spPr bwMode="auto">
          <a:xfrm>
            <a:off x="584835" y="1257075"/>
            <a:ext cx="7245519" cy="1666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2004 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1489" t="20482" r="21378" b="57229"/>
          <a:stretch>
            <a:fillRect/>
          </a:stretch>
        </p:blipFill>
        <p:spPr bwMode="auto">
          <a:xfrm>
            <a:off x="834826" y="1422160"/>
            <a:ext cx="6776588" cy="2261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2004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1489" t="43173" r="23154" b="24699"/>
          <a:stretch>
            <a:fillRect/>
          </a:stretch>
        </p:blipFill>
        <p:spPr bwMode="auto">
          <a:xfrm>
            <a:off x="560830" y="1500171"/>
            <a:ext cx="6612702" cy="2981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2004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2005 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1622" t="22892" r="16609" b="48593"/>
          <a:stretch>
            <a:fillRect/>
          </a:stretch>
        </p:blipFill>
        <p:spPr bwMode="auto">
          <a:xfrm>
            <a:off x="518584" y="1336105"/>
            <a:ext cx="6783737" cy="2759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2005 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1622" t="51205" r="15556" b="37349"/>
          <a:stretch>
            <a:fillRect/>
          </a:stretch>
        </p:blipFill>
        <p:spPr bwMode="auto">
          <a:xfrm>
            <a:off x="364201" y="1548296"/>
            <a:ext cx="8406312" cy="1400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2005 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1622" t="62249" r="21281" b="12851"/>
          <a:stretch>
            <a:fillRect/>
          </a:stretch>
        </p:blipFill>
        <p:spPr bwMode="auto">
          <a:xfrm>
            <a:off x="591883" y="1532722"/>
            <a:ext cx="6826348" cy="2833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2005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2006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1651" t="26305" r="22477" b="32098"/>
          <a:stretch>
            <a:fillRect/>
          </a:stretch>
        </p:blipFill>
        <p:spPr bwMode="auto">
          <a:xfrm>
            <a:off x="587229" y="1462924"/>
            <a:ext cx="7796917" cy="4203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Digraphs and Relations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E" sz="1600" b="1" u="sng" dirty="0" smtClean="0"/>
          </a:p>
          <a:p>
            <a:pPr>
              <a:buNone/>
            </a:pPr>
            <a:r>
              <a:rPr lang="en-IE" sz="1600" b="1" u="sng" dirty="0" smtClean="0"/>
              <a:t>Relations</a:t>
            </a:r>
            <a:endParaRPr lang="en-IE" sz="1600" b="1" u="sng" dirty="0" smtClean="0"/>
          </a:p>
          <a:p>
            <a:r>
              <a:rPr lang="en-IE" dirty="0" smtClean="0"/>
              <a:t>Reflexive</a:t>
            </a:r>
          </a:p>
          <a:p>
            <a:r>
              <a:rPr lang="en-IE" dirty="0" smtClean="0"/>
              <a:t>Symmetric</a:t>
            </a:r>
            <a:endParaRPr lang="en-IE" dirty="0" smtClean="0"/>
          </a:p>
          <a:p>
            <a:r>
              <a:rPr lang="en-IE" dirty="0" smtClean="0"/>
              <a:t>Transitive</a:t>
            </a:r>
          </a:p>
          <a:p>
            <a:r>
              <a:rPr lang="en-IE" dirty="0" smtClean="0"/>
              <a:t>Equivalence Relations</a:t>
            </a:r>
          </a:p>
          <a:p>
            <a:endParaRPr lang="en-IE" dirty="0" smtClean="0"/>
          </a:p>
          <a:p>
            <a:r>
              <a:rPr lang="en-IE" dirty="0" smtClean="0"/>
              <a:t>Also Anti-Symmetric and Partial Order</a:t>
            </a:r>
            <a:endParaRPr lang="en-IE" dirty="0" smtClean="0"/>
          </a:p>
          <a:p>
            <a:pPr>
              <a:buNone/>
            </a:pPr>
            <a:endParaRPr lang="en-IE" sz="1600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2006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2006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2006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1651" t="67299" r="22025" b="19036"/>
          <a:stretch>
            <a:fillRect/>
          </a:stretch>
        </p:blipFill>
        <p:spPr bwMode="auto">
          <a:xfrm>
            <a:off x="732610" y="1724711"/>
            <a:ext cx="7381079" cy="1881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2007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1176" t="11647" r="22602" b="52610"/>
          <a:stretch>
            <a:fillRect/>
          </a:stretch>
        </p:blipFill>
        <p:spPr bwMode="auto">
          <a:xfrm>
            <a:off x="698949" y="1239159"/>
            <a:ext cx="7234437" cy="4054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2007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1176" t="46988" r="23354" b="32329"/>
          <a:stretch>
            <a:fillRect/>
          </a:stretch>
        </p:blipFill>
        <p:spPr bwMode="auto">
          <a:xfrm>
            <a:off x="606833" y="1506659"/>
            <a:ext cx="7262159" cy="2382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2007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2555" t="41165" r="24443" b="26674"/>
          <a:stretch>
            <a:fillRect/>
          </a:stretch>
        </p:blipFill>
        <p:spPr bwMode="auto">
          <a:xfrm>
            <a:off x="1190832" y="1705026"/>
            <a:ext cx="6381945" cy="3523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2007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2007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2001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12008" t="33735" r="32308" b="30080"/>
          <a:stretch>
            <a:fillRect/>
          </a:stretch>
        </p:blipFill>
        <p:spPr bwMode="auto">
          <a:xfrm>
            <a:off x="428972" y="1454813"/>
            <a:ext cx="8071084" cy="4817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2001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2001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2002 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9156" t="20884" r="33172" b="58384"/>
          <a:stretch>
            <a:fillRect/>
          </a:stretch>
        </p:blipFill>
        <p:spPr bwMode="auto">
          <a:xfrm>
            <a:off x="872934" y="1543503"/>
            <a:ext cx="7124845" cy="2191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2002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9156" t="42057" r="33172" b="30673"/>
          <a:stretch>
            <a:fillRect/>
          </a:stretch>
        </p:blipFill>
        <p:spPr bwMode="auto">
          <a:xfrm>
            <a:off x="705509" y="1523311"/>
            <a:ext cx="6854390" cy="3216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2002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2003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0887" t="23293" r="23456" b="50965"/>
          <a:stretch>
            <a:fillRect/>
          </a:stretch>
        </p:blipFill>
        <p:spPr bwMode="auto">
          <a:xfrm>
            <a:off x="662109" y="1437530"/>
            <a:ext cx="6730364" cy="2542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UBLISH_TITLE" val="master_hdape_v1"/>
  <p:tag name="ARTICULATE_PUBLISH_PATH" val="T:\0_re&amp;de\michelle\Presentation6"/>
  <p:tag name="ARTICULATE_LOGO" val="placeholder_logo.swf"/>
  <p:tag name="ARTICULATE_PRESENTER" val="Joan Hanrahan"/>
  <p:tag name="ARTICULATE_PRESENTER_GUID" val="70A36F8ADBAF"/>
  <p:tag name="ARTICULATE_LMS" val="0"/>
  <p:tag name="ARTICULATE_TEMPLATE_GUID" val="1a000000-6000-0000-b000-000000000001"/>
  <p:tag name="LAUNCHINNEWWINDOW" val="0"/>
  <p:tag name="LASTPUBLISHED" val="T:\0_re&amp;de\michelle\Presentation6\master_hdape_v1\player.html"/>
  <p:tag name="ARTICULATE_PRESENTER_VERSION" val="6"/>
  <p:tag name="LMS_PUBLISH" val="No"/>
  <p:tag name="ARTICULATE_TEMPLATE" val="Corporate Communications"/>
  <p:tag name="PRESENTER_PREVIEW_START" val="6"/>
  <p:tag name="PRESENTER_PREVIEW_END" val="8"/>
  <p:tag name="PRESENTER_PREVIEW_MODE" val="0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NAV" val="6"/>
  <p:tag name="ARTICULATE_SLIDE_GUID" val="204d259b-528a-48cc-b650-e00b36730275"/>
  <p:tag name="ARTICULATE_SLIDE_PAUSE" val="0"/>
</p:tagLst>
</file>

<file path=ppt/theme/theme1.xml><?xml version="1.0" encoding="utf-8"?>
<a:theme xmlns:a="http://schemas.openxmlformats.org/drawingml/2006/main" name="1_master_ppe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e_info_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2938</TotalTime>
  <Words>40</Words>
  <Application>Microsoft Office PowerPoint</Application>
  <PresentationFormat>On-screen Show (4:3)</PresentationFormat>
  <Paragraphs>35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1_master_ppe_title</vt:lpstr>
      <vt:lpstr>ppe_info_blue</vt:lpstr>
      <vt:lpstr>Slide 1</vt:lpstr>
      <vt:lpstr>Digraphs and Relations</vt:lpstr>
      <vt:lpstr>2001</vt:lpstr>
      <vt:lpstr>2001</vt:lpstr>
      <vt:lpstr>2001</vt:lpstr>
      <vt:lpstr>2002 </vt:lpstr>
      <vt:lpstr>2002</vt:lpstr>
      <vt:lpstr>2002</vt:lpstr>
      <vt:lpstr>2003</vt:lpstr>
      <vt:lpstr>2003</vt:lpstr>
      <vt:lpstr>2003</vt:lpstr>
      <vt:lpstr>2004 </vt:lpstr>
      <vt:lpstr>2004</vt:lpstr>
      <vt:lpstr>2004</vt:lpstr>
      <vt:lpstr>2005 </vt:lpstr>
      <vt:lpstr>2005 </vt:lpstr>
      <vt:lpstr>2005 </vt:lpstr>
      <vt:lpstr>2005</vt:lpstr>
      <vt:lpstr>2006</vt:lpstr>
      <vt:lpstr>2006</vt:lpstr>
      <vt:lpstr>2006 </vt:lpstr>
      <vt:lpstr>2006</vt:lpstr>
      <vt:lpstr>2007</vt:lpstr>
      <vt:lpstr>2007</vt:lpstr>
      <vt:lpstr>2007</vt:lpstr>
      <vt:lpstr>2007</vt:lpstr>
      <vt:lpstr>2007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Bernard Neary</dc:creator>
  <cp:lastModifiedBy>kevin.obrien</cp:lastModifiedBy>
  <cp:revision>323</cp:revision>
  <dcterms:created xsi:type="dcterms:W3CDTF">2009-08-17T15:34:05Z</dcterms:created>
  <dcterms:modified xsi:type="dcterms:W3CDTF">2013-05-01T12:04:12Z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master_hdape</vt:lpwstr>
  </property>
  <property fmtid="{D5CDD505-2E9C-101B-9397-08002B2CF9AE}" pid="4" name="ArticulateGUID">
    <vt:lpwstr>8B1B0374-F205-4E32-A808-26FA348D0141</vt:lpwstr>
  </property>
  <property fmtid="{D5CDD505-2E9C-101B-9397-08002B2CF9AE}" pid="5" name="ArticulateProjectFull">
    <vt:lpwstr>O:\DES\dev_templates\COACT\1_master_powerpoint\ppe\master_ppe_v1w.ppta</vt:lpwstr>
  </property>
</Properties>
</file>