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8"/>
  </p:notesMasterIdLst>
  <p:sldIdLst>
    <p:sldId id="275" r:id="rId3"/>
    <p:sldId id="276" r:id="rId4"/>
    <p:sldId id="277" r:id="rId5"/>
    <p:sldId id="281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2" r:id="rId18"/>
    <p:sldId id="290" r:id="rId19"/>
    <p:sldId id="291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5/1/2013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43589" r="15103" b="39727"/>
          <a:stretch>
            <a:fillRect/>
          </a:stretch>
        </p:blipFill>
        <p:spPr bwMode="auto">
          <a:xfrm>
            <a:off x="670277" y="1459743"/>
            <a:ext cx="7726747" cy="218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60268" r="17213" b="22049"/>
          <a:stretch>
            <a:fillRect/>
          </a:stretch>
        </p:blipFill>
        <p:spPr bwMode="auto">
          <a:xfrm>
            <a:off x="541358" y="1603508"/>
            <a:ext cx="7752636" cy="205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36747" r="20532" b="40810"/>
          <a:stretch>
            <a:fillRect/>
          </a:stretch>
        </p:blipFill>
        <p:spPr bwMode="auto">
          <a:xfrm>
            <a:off x="628057" y="1635468"/>
            <a:ext cx="7408360" cy="258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59050" r="22316" b="25100"/>
          <a:stretch>
            <a:fillRect/>
          </a:stretch>
        </p:blipFill>
        <p:spPr bwMode="auto">
          <a:xfrm>
            <a:off x="586271" y="1541764"/>
            <a:ext cx="6986506" cy="214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677" t="30321" r="24293" b="53012"/>
          <a:stretch>
            <a:fillRect/>
          </a:stretch>
        </p:blipFill>
        <p:spPr bwMode="auto">
          <a:xfrm>
            <a:off x="687191" y="1511880"/>
            <a:ext cx="6383309" cy="208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092" t="13253" r="15843" b="70884"/>
          <a:stretch>
            <a:fillRect/>
          </a:stretch>
        </p:blipFill>
        <p:spPr bwMode="auto">
          <a:xfrm>
            <a:off x="603573" y="1541286"/>
            <a:ext cx="8282849" cy="202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092" t="28514" r="17948" b="48394"/>
          <a:stretch>
            <a:fillRect/>
          </a:stretch>
        </p:blipFill>
        <p:spPr bwMode="auto">
          <a:xfrm>
            <a:off x="410017" y="1379909"/>
            <a:ext cx="7613521" cy="274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25" t="30120" r="17069" b="39930"/>
          <a:stretch>
            <a:fillRect/>
          </a:stretch>
        </p:blipFill>
        <p:spPr bwMode="auto">
          <a:xfrm>
            <a:off x="642719" y="1257860"/>
            <a:ext cx="6685360" cy="328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2008" t="10040" r="35169" b="73603"/>
          <a:stretch>
            <a:fillRect/>
          </a:stretch>
        </p:blipFill>
        <p:spPr bwMode="auto">
          <a:xfrm>
            <a:off x="735923" y="1317158"/>
            <a:ext cx="6720943" cy="231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41" t="18072" r="16317" b="50803"/>
          <a:stretch>
            <a:fillRect/>
          </a:stretch>
        </p:blipFill>
        <p:spPr bwMode="auto">
          <a:xfrm>
            <a:off x="566059" y="1588370"/>
            <a:ext cx="7354448" cy="321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27108" r="17521" b="48356"/>
          <a:stretch>
            <a:fillRect/>
          </a:stretch>
        </p:blipFill>
        <p:spPr bwMode="auto">
          <a:xfrm>
            <a:off x="672289" y="1533158"/>
            <a:ext cx="7183824" cy="291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88" t="14659" r="16074" b="62814"/>
          <a:stretch>
            <a:fillRect/>
          </a:stretch>
        </p:blipFill>
        <p:spPr bwMode="auto">
          <a:xfrm>
            <a:off x="754939" y="1284667"/>
            <a:ext cx="6534503" cy="236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88" t="37588" r="18335" b="38477"/>
          <a:stretch>
            <a:fillRect/>
          </a:stretch>
        </p:blipFill>
        <p:spPr bwMode="auto">
          <a:xfrm>
            <a:off x="530352" y="1336199"/>
            <a:ext cx="6900757" cy="268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2008" t="26560" r="34874" b="57978"/>
          <a:stretch>
            <a:fillRect/>
          </a:stretch>
        </p:blipFill>
        <p:spPr bwMode="auto">
          <a:xfrm>
            <a:off x="515474" y="1710500"/>
            <a:ext cx="7636853" cy="229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7046" t="12048" r="35166" b="69024"/>
          <a:stretch>
            <a:fillRect/>
          </a:stretch>
        </p:blipFill>
        <p:spPr bwMode="auto">
          <a:xfrm>
            <a:off x="571063" y="1364788"/>
            <a:ext cx="6409285" cy="22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7046" t="30443" r="35166" b="49943"/>
          <a:stretch>
            <a:fillRect/>
          </a:stretch>
        </p:blipFill>
        <p:spPr bwMode="auto">
          <a:xfrm>
            <a:off x="493789" y="1494243"/>
            <a:ext cx="7078987" cy="238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23494" r="13898" b="56009"/>
          <a:stretch>
            <a:fillRect/>
          </a:stretch>
        </p:blipFill>
        <p:spPr bwMode="auto">
          <a:xfrm>
            <a:off x="663027" y="1487704"/>
            <a:ext cx="7643846" cy="250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 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2970</TotalTime>
  <Words>25</Words>
  <Application>Microsoft Office PowerPoint</Application>
  <PresentationFormat>On-screen Show (4:3)</PresentationFormat>
  <Paragraphs>25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1_master_ppe_title</vt:lpstr>
      <vt:lpstr>ppe_info_blue</vt:lpstr>
      <vt:lpstr>Slide 1</vt:lpstr>
      <vt:lpstr>2001</vt:lpstr>
      <vt:lpstr>2001</vt:lpstr>
      <vt:lpstr>2001</vt:lpstr>
      <vt:lpstr>2002</vt:lpstr>
      <vt:lpstr>2002</vt:lpstr>
      <vt:lpstr>2002</vt:lpstr>
      <vt:lpstr>2003</vt:lpstr>
      <vt:lpstr>2003 </vt:lpstr>
      <vt:lpstr>2003</vt:lpstr>
      <vt:lpstr>2003</vt:lpstr>
      <vt:lpstr>2004</vt:lpstr>
      <vt:lpstr>2004</vt:lpstr>
      <vt:lpstr>2004 </vt:lpstr>
      <vt:lpstr>2004</vt:lpstr>
      <vt:lpstr>2005</vt:lpstr>
      <vt:lpstr>2005</vt:lpstr>
      <vt:lpstr>2005</vt:lpstr>
      <vt:lpstr>2005</vt:lpstr>
      <vt:lpstr>2006</vt:lpstr>
      <vt:lpstr>2006</vt:lpstr>
      <vt:lpstr>2006</vt:lpstr>
      <vt:lpstr>2007</vt:lpstr>
      <vt:lpstr>2007</vt:lpstr>
      <vt:lpstr>2007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323</cp:revision>
  <dcterms:created xsi:type="dcterms:W3CDTF">2009-08-17T15:34:05Z</dcterms:created>
  <dcterms:modified xsi:type="dcterms:W3CDTF">2013-05-01T12:34:07Z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