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10"/>
  </p:notesMasterIdLst>
  <p:sldIdLst>
    <p:sldId id="275" r:id="rId3"/>
    <p:sldId id="261" r:id="rId4"/>
    <p:sldId id="276" r:id="rId5"/>
    <p:sldId id="277" r:id="rId6"/>
    <p:sldId id="279" r:id="rId7"/>
    <p:sldId id="278" r:id="rId8"/>
    <p:sldId id="280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4/9/2013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://kobriendublin.wordpress.com/discrete-mathematic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hyperlink" Target="http://kobriendublin.wordpress.com/discrete-mathematic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</a:t>
            </a:r>
            <a:r>
              <a:rPr lang="en-IE" dirty="0" smtClean="0">
                <a:latin typeface="Arial" charset="0"/>
                <a:cs typeface="Arial" charset="0"/>
              </a:rPr>
              <a:t>of Module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Chapters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1 : Number Systems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2 : Set Theory and Binary </a:t>
            </a:r>
            <a:r>
              <a:rPr lang="en-IE" dirty="0" smtClean="0">
                <a:latin typeface="Arial" charset="0"/>
                <a:cs typeface="Arial" charset="0"/>
              </a:rPr>
              <a:t>Operations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3 : Logic 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4 : Functions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5 : Graph Theory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6 : Digraphs and Relations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7 : Sequences and Series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8 : Trees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9 :  Counting and Probability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10 :  Matrices and Linear Equations </a:t>
            </a:r>
          </a:p>
          <a:p>
            <a:pPr marL="718775" lvl="1" indent="-358775" eaLnBrk="1" hangingPunct="1">
              <a:buNone/>
            </a:pPr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sz="2000" dirty="0" smtClean="0">
                <a:latin typeface="Arial" charset="0"/>
                <a:cs typeface="Arial" charset="0"/>
              </a:rPr>
              <a:t>YouTube </a:t>
            </a:r>
            <a:r>
              <a:rPr lang="en-GB" sz="2000" dirty="0" smtClean="0">
                <a:latin typeface="Arial" charset="0"/>
                <a:cs typeface="Arial" charset="0"/>
              </a:rPr>
              <a:t>Videos</a:t>
            </a:r>
          </a:p>
          <a:p>
            <a:pPr marL="718775" lvl="1" indent="-358775" eaLnBrk="1" hangingPunct="1"/>
            <a:r>
              <a:rPr lang="en-IE" dirty="0" smtClean="0">
                <a:hlinkClick r:id="rId4"/>
              </a:rPr>
              <a:t>http</a:t>
            </a:r>
            <a:r>
              <a:rPr lang="en-IE" dirty="0" smtClean="0">
                <a:hlinkClick r:id="rId4"/>
              </a:rPr>
              <a:t>://kobriendublin.wordpress.com/discrete-mathematics/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</a:t>
            </a:r>
            <a:r>
              <a:rPr lang="en-IE" dirty="0" smtClean="0">
                <a:latin typeface="Arial" charset="0"/>
                <a:cs typeface="Arial" charset="0"/>
              </a:rPr>
              <a:t>of Module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Chapters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1 : Number Systems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2 : Set Theory and Binary </a:t>
            </a:r>
            <a:r>
              <a:rPr lang="en-IE" dirty="0" smtClean="0">
                <a:latin typeface="Arial" charset="0"/>
                <a:cs typeface="Arial" charset="0"/>
              </a:rPr>
              <a:t>Operations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3 : Logic 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4 : Functions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5 : Graph Theory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6 : Digraphs and Relations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7 : Sequences and Series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8 : Trees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9 :  Counting and Probability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10 :  Matrices and Linear Equations </a:t>
            </a:r>
          </a:p>
          <a:p>
            <a:pPr marL="718775" lvl="1" indent="-358775" eaLnBrk="1" hangingPunct="1">
              <a:buNone/>
            </a:pPr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sz="2000" dirty="0" smtClean="0">
                <a:latin typeface="Arial" charset="0"/>
                <a:cs typeface="Arial" charset="0"/>
              </a:rPr>
              <a:t>YouTube </a:t>
            </a:r>
            <a:r>
              <a:rPr lang="en-GB" sz="2000" dirty="0" smtClean="0">
                <a:latin typeface="Arial" charset="0"/>
                <a:cs typeface="Arial" charset="0"/>
              </a:rPr>
              <a:t>Videos</a:t>
            </a:r>
          </a:p>
          <a:p>
            <a:pPr marL="718775" lvl="1" indent="-358775" eaLnBrk="1" hangingPunct="1"/>
            <a:r>
              <a:rPr lang="en-IE" dirty="0" smtClean="0">
                <a:hlinkClick r:id="rId4"/>
              </a:rPr>
              <a:t>http</a:t>
            </a:r>
            <a:r>
              <a:rPr lang="en-IE" dirty="0" smtClean="0">
                <a:hlinkClick r:id="rId4"/>
              </a:rPr>
              <a:t>://kobriendublin.wordpress.com/discrete-mathematics/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</a:t>
            </a:r>
            <a:r>
              <a:rPr lang="en-IE" dirty="0" smtClean="0">
                <a:latin typeface="Arial" charset="0"/>
                <a:cs typeface="Arial" charset="0"/>
              </a:rPr>
              <a:t>of Module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Three: Logic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Propositions, Symbolic Statements and Truth Tables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Conditional Connectives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Laws of Logic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Logic Gates 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718775" lvl="1" indent="-358775" eaLnBrk="1" hangingPunct="1"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Four: Functions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What is a </a:t>
            </a:r>
            <a:r>
              <a:rPr lang="en-IE" dirty="0" smtClean="0">
                <a:latin typeface="Arial" charset="0"/>
                <a:cs typeface="Arial" charset="0"/>
              </a:rPr>
              <a:t>function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Functions with special properties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Exponential and Logarithmic Functions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Comparing the size of functions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</a:t>
            </a:r>
            <a:r>
              <a:rPr lang="en-IE" dirty="0" smtClean="0">
                <a:latin typeface="Arial" charset="0"/>
                <a:cs typeface="Arial" charset="0"/>
              </a:rPr>
              <a:t>of Module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</a:t>
            </a:r>
            <a:r>
              <a:rPr lang="en-IE" dirty="0" smtClean="0">
                <a:latin typeface="Arial" charset="0"/>
                <a:cs typeface="Arial" charset="0"/>
              </a:rPr>
              <a:t>Five: Graph Theory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Introductory Definitions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Paths, Cycles and Connectivity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Isomorphism of Graphs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Adjacency Matrices </a:t>
            </a:r>
            <a:r>
              <a:rPr lang="en-IE" dirty="0" smtClean="0">
                <a:latin typeface="Arial" charset="0"/>
                <a:cs typeface="Arial" charset="0"/>
              </a:rPr>
              <a:t>and Adjacency Lists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Six: Relations and Digraphs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Functions </a:t>
            </a:r>
            <a:r>
              <a:rPr lang="en-IE" dirty="0" smtClean="0">
                <a:latin typeface="Arial" charset="0"/>
                <a:cs typeface="Arial" charset="0"/>
              </a:rPr>
              <a:t>with special properties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Exponential and Logarithmic Functions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Comparing the size of functions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</a:t>
            </a:r>
            <a:r>
              <a:rPr lang="en-IE" dirty="0" smtClean="0">
                <a:latin typeface="Arial" charset="0"/>
                <a:cs typeface="Arial" charset="0"/>
              </a:rPr>
              <a:t>of Module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</a:t>
            </a:r>
            <a:r>
              <a:rPr lang="en-IE" dirty="0" smtClean="0">
                <a:latin typeface="Arial" charset="0"/>
                <a:cs typeface="Arial" charset="0"/>
              </a:rPr>
              <a:t>Seven: Sequences</a:t>
            </a:r>
            <a:r>
              <a:rPr lang="en-IE" dirty="0" smtClean="0">
                <a:latin typeface="Arial" charset="0"/>
                <a:cs typeface="Arial" charset="0"/>
              </a:rPr>
              <a:t>, Series and Induction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Sequences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Induction (Proof by Induction)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Series and Sigma Notation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Rules of arithmetic for sums</a:t>
            </a:r>
          </a:p>
          <a:p>
            <a:pPr marL="718775" lvl="1" indent="-358775" eaLnBrk="1" hangingPunct="1"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>
              <a:defRPr/>
            </a:pPr>
            <a:r>
              <a:rPr lang="en-IE" sz="2000" dirty="0" smtClean="0">
                <a:latin typeface="Arial" charset="0"/>
                <a:cs typeface="Arial" charset="0"/>
              </a:rPr>
              <a:t>Session </a:t>
            </a:r>
            <a:r>
              <a:rPr lang="en-IE" sz="2000" dirty="0" smtClean="0">
                <a:latin typeface="Arial" charset="0"/>
                <a:cs typeface="Arial" charset="0"/>
              </a:rPr>
              <a:t>Eight: Trees</a:t>
            </a:r>
            <a:endParaRPr lang="en-IE" sz="2000" dirty="0" smtClean="0">
              <a:latin typeface="Arial" charset="0"/>
              <a:cs typeface="Arial" charset="0"/>
            </a:endParaRP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Properties of trees </a:t>
            </a:r>
          </a:p>
          <a:p>
            <a:pPr marL="718775" lvl="1" indent="-358775" eaLnBrk="1" hangingPunct="1">
              <a:defRPr/>
            </a:pPr>
            <a:r>
              <a:rPr lang="en-IE" smtClean="0">
                <a:latin typeface="Arial" charset="0"/>
                <a:cs typeface="Arial" charset="0"/>
              </a:rPr>
              <a:t>Path Graphs, Spanning </a:t>
            </a:r>
            <a:r>
              <a:rPr lang="en-IE" dirty="0" smtClean="0">
                <a:latin typeface="Arial" charset="0"/>
                <a:cs typeface="Arial" charset="0"/>
              </a:rPr>
              <a:t>trees and Isomorphism of Trees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Rooted trees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Binary trees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Binary search trees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</a:t>
            </a:r>
            <a:r>
              <a:rPr lang="en-IE" dirty="0" smtClean="0">
                <a:latin typeface="Arial" charset="0"/>
                <a:cs typeface="Arial" charset="0"/>
              </a:rPr>
              <a:t>of Module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Nine:  Counting </a:t>
            </a:r>
            <a:r>
              <a:rPr lang="en-IE" dirty="0" smtClean="0">
                <a:latin typeface="Arial" charset="0"/>
                <a:cs typeface="Arial" charset="0"/>
              </a:rPr>
              <a:t>methods and probability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basic counting methods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Importance of Order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Summary of strategies for counting problems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Counting using sets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Probability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Independent events</a:t>
            </a:r>
          </a:p>
          <a:p>
            <a:pPr marL="358775" indent="-358775" eaLnBrk="1" hangingPunct="1"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Ten: Systems </a:t>
            </a:r>
            <a:r>
              <a:rPr lang="en-IE" dirty="0" smtClean="0">
                <a:latin typeface="Arial" charset="0"/>
                <a:cs typeface="Arial" charset="0"/>
              </a:rPr>
              <a:t>of linear equations and matrices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Systems of linear equations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Gaussian elimination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Matrix algebra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Multiplication of two matrices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Rules of arithmetic for matrices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Identity matrices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2834</TotalTime>
  <Words>328</Words>
  <Application>Microsoft Office PowerPoint</Application>
  <PresentationFormat>On-screen Show (4:3)</PresentationFormat>
  <Paragraphs>88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1_master_ppe_title</vt:lpstr>
      <vt:lpstr>ppe_info_blue</vt:lpstr>
      <vt:lpstr>Slide 1</vt:lpstr>
      <vt:lpstr>Overview of Module</vt:lpstr>
      <vt:lpstr>Overview of Module</vt:lpstr>
      <vt:lpstr>Overview of Module</vt:lpstr>
      <vt:lpstr>Overview of Module</vt:lpstr>
      <vt:lpstr>Overview of Module</vt:lpstr>
      <vt:lpstr>Overview of Module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308</cp:revision>
  <dcterms:created xsi:type="dcterms:W3CDTF">2009-08-17T15:34:05Z</dcterms:created>
  <dcterms:modified xsi:type="dcterms:W3CDTF">2013-04-09T17:18:06Z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