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45"/>
  </p:notesMasterIdLst>
  <p:sldIdLst>
    <p:sldId id="275" r:id="rId3"/>
    <p:sldId id="306" r:id="rId4"/>
    <p:sldId id="327" r:id="rId5"/>
    <p:sldId id="307" r:id="rId6"/>
    <p:sldId id="328" r:id="rId7"/>
    <p:sldId id="326" r:id="rId8"/>
    <p:sldId id="308" r:id="rId9"/>
    <p:sldId id="329" r:id="rId10"/>
    <p:sldId id="345" r:id="rId11"/>
    <p:sldId id="330" r:id="rId12"/>
    <p:sldId id="331" r:id="rId13"/>
    <p:sldId id="332" r:id="rId14"/>
    <p:sldId id="335" r:id="rId15"/>
    <p:sldId id="344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60" r:id="rId36"/>
    <p:sldId id="361" r:id="rId37"/>
    <p:sldId id="362" r:id="rId38"/>
    <p:sldId id="357" r:id="rId39"/>
    <p:sldId id="358" r:id="rId40"/>
    <p:sldId id="359" r:id="rId41"/>
    <p:sldId id="363" r:id="rId42"/>
    <p:sldId id="364" r:id="rId43"/>
    <p:sldId id="365" r:id="rId44"/>
  </p:sldIdLst>
  <p:sldSz cx="9144000" cy="6858000" type="screen4x3"/>
  <p:notesSz cx="6858000" cy="9144000"/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678" y="-102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4/11/2013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 10 Zone B Part </a:t>
            </a:r>
            <a:r>
              <a:rPr lang="en-IE" dirty="0" smtClean="0"/>
              <a:t>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736" t="49199" r="27041" b="24292"/>
          <a:stretch>
            <a:fillRect/>
          </a:stretch>
        </p:blipFill>
        <p:spPr bwMode="auto">
          <a:xfrm>
            <a:off x="4262907" y="1100384"/>
            <a:ext cx="4700789" cy="2673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 10 Zone B Part </a:t>
            </a:r>
            <a:r>
              <a:rPr lang="en-IE" dirty="0" smtClean="0"/>
              <a:t>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736" t="49199" r="27041" b="24292"/>
          <a:stretch>
            <a:fillRect/>
          </a:stretch>
        </p:blipFill>
        <p:spPr bwMode="auto">
          <a:xfrm>
            <a:off x="4262907" y="1100384"/>
            <a:ext cx="4700789" cy="2673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 Question 10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887" t="44177" r="18336" b="34339"/>
          <a:stretch>
            <a:fillRect/>
          </a:stretch>
        </p:blipFill>
        <p:spPr bwMode="auto">
          <a:xfrm>
            <a:off x="1017724" y="1953880"/>
            <a:ext cx="6542175" cy="2437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 Question 10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887" t="44177" r="26227" b="34749"/>
          <a:stretch>
            <a:fillRect/>
          </a:stretch>
        </p:blipFill>
        <p:spPr bwMode="auto">
          <a:xfrm>
            <a:off x="4829576" y="1194026"/>
            <a:ext cx="4056846" cy="1987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 Question 10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887" t="44177" r="26227" b="34749"/>
          <a:stretch>
            <a:fillRect/>
          </a:stretch>
        </p:blipFill>
        <p:spPr bwMode="auto">
          <a:xfrm>
            <a:off x="4829576" y="1194026"/>
            <a:ext cx="4056846" cy="1987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 Question 10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887" t="44177" r="26227" b="34749"/>
          <a:stretch>
            <a:fillRect/>
          </a:stretch>
        </p:blipFill>
        <p:spPr bwMode="auto">
          <a:xfrm>
            <a:off x="4829576" y="1194026"/>
            <a:ext cx="4056846" cy="1987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 Question 10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887" t="44177" r="26227" b="34749"/>
          <a:stretch>
            <a:fillRect/>
          </a:stretch>
        </p:blipFill>
        <p:spPr bwMode="auto">
          <a:xfrm>
            <a:off x="4829576" y="1194026"/>
            <a:ext cx="4056846" cy="1987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 Question 10 Part B</a:t>
            </a:r>
            <a:endParaRPr lang="en-IE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 l="20887" t="65174" r="19647" b="15261"/>
          <a:stretch>
            <a:fillRect/>
          </a:stretch>
        </p:blipFill>
        <p:spPr bwMode="auto">
          <a:xfrm>
            <a:off x="733928" y="1933917"/>
            <a:ext cx="6800213" cy="2496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 </a:t>
            </a:r>
            <a:r>
              <a:rPr lang="en-IE" dirty="0" smtClean="0"/>
              <a:t>Zone B Question 10 Part </a:t>
            </a:r>
            <a:r>
              <a:rPr lang="en-IE" dirty="0" smtClean="0"/>
              <a:t>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712" t="9839" r="16501" b="63307"/>
          <a:stretch>
            <a:fillRect/>
          </a:stretch>
        </p:blipFill>
        <p:spPr bwMode="auto">
          <a:xfrm>
            <a:off x="489397" y="1687132"/>
            <a:ext cx="7868992" cy="403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 </a:t>
            </a:r>
            <a:r>
              <a:rPr lang="en-IE" dirty="0" smtClean="0"/>
              <a:t>Zone B Question 10 Part </a:t>
            </a:r>
            <a:r>
              <a:rPr lang="en-IE" dirty="0" smtClean="0"/>
              <a:t>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712" t="9839" r="16501" b="63307"/>
          <a:stretch>
            <a:fillRect/>
          </a:stretch>
        </p:blipFill>
        <p:spPr bwMode="auto">
          <a:xfrm>
            <a:off x="6065949" y="1094705"/>
            <a:ext cx="2833352" cy="217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Review Tutorial 1	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sz="1600" b="1" dirty="0" smtClean="0"/>
              <a:t>Session 10</a:t>
            </a:r>
          </a:p>
          <a:p>
            <a:r>
              <a:rPr lang="en-IE" sz="1600" dirty="0" smtClean="0"/>
              <a:t>MATRICES  </a:t>
            </a:r>
          </a:p>
          <a:p>
            <a:r>
              <a:rPr lang="en-IE" sz="1600" dirty="0" smtClean="0"/>
              <a:t>SYSTEMS OF LINEAR EQUATIONS</a:t>
            </a:r>
          </a:p>
          <a:p>
            <a:pPr>
              <a:buNone/>
            </a:pPr>
            <a:r>
              <a:rPr lang="en-IE" sz="1600" b="1" dirty="0" smtClean="0"/>
              <a:t>Session 9</a:t>
            </a:r>
            <a:endParaRPr lang="en-IE" sz="1600" b="1" dirty="0" smtClean="0"/>
          </a:p>
          <a:p>
            <a:r>
              <a:rPr lang="en-IE" sz="1600" dirty="0" smtClean="0"/>
              <a:t>PROBABILITY </a:t>
            </a:r>
          </a:p>
          <a:p>
            <a:r>
              <a:rPr lang="en-IE" sz="1600" dirty="0" smtClean="0"/>
              <a:t>COUNTING</a:t>
            </a:r>
            <a:endParaRPr lang="en-IE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 </a:t>
            </a:r>
            <a:r>
              <a:rPr lang="en-IE" dirty="0" smtClean="0"/>
              <a:t>Zone B Question 10 Part </a:t>
            </a:r>
            <a:r>
              <a:rPr lang="en-IE" dirty="0" smtClean="0"/>
              <a:t>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712" t="9839" r="16501" b="63307"/>
          <a:stretch>
            <a:fillRect/>
          </a:stretch>
        </p:blipFill>
        <p:spPr bwMode="auto">
          <a:xfrm>
            <a:off x="489397" y="1687132"/>
            <a:ext cx="7868992" cy="403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 </a:t>
            </a:r>
            <a:r>
              <a:rPr lang="en-IE" dirty="0" smtClean="0"/>
              <a:t>Zone B Question 10 Part </a:t>
            </a:r>
            <a:r>
              <a:rPr lang="en-IE" dirty="0" smtClean="0"/>
              <a:t>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712" t="9839" r="16501" b="63307"/>
          <a:stretch>
            <a:fillRect/>
          </a:stretch>
        </p:blipFill>
        <p:spPr bwMode="auto">
          <a:xfrm>
            <a:off x="489397" y="1687132"/>
            <a:ext cx="7868992" cy="403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 </a:t>
            </a:r>
            <a:r>
              <a:rPr lang="en-IE" dirty="0" smtClean="0"/>
              <a:t>Zone B Question 10 Part </a:t>
            </a:r>
            <a:r>
              <a:rPr lang="en-IE" dirty="0" smtClean="0"/>
              <a:t>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712" t="9839" r="16501" b="63307"/>
          <a:stretch>
            <a:fillRect/>
          </a:stretch>
        </p:blipFill>
        <p:spPr bwMode="auto">
          <a:xfrm>
            <a:off x="489397" y="1687132"/>
            <a:ext cx="7868992" cy="403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 Q 10 Zone B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960" t="34739" r="18307" b="37903"/>
          <a:stretch>
            <a:fillRect/>
          </a:stretch>
        </p:blipFill>
        <p:spPr bwMode="auto">
          <a:xfrm>
            <a:off x="562757" y="1545850"/>
            <a:ext cx="6288804" cy="3489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 Q 10 Zone B Part A</a:t>
            </a:r>
            <a:endParaRPr lang="en-IE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 l="29164" t="35542" r="16459" b="47440"/>
          <a:stretch>
            <a:fillRect/>
          </a:stretch>
        </p:blipFill>
        <p:spPr bwMode="auto">
          <a:xfrm>
            <a:off x="1208502" y="1308162"/>
            <a:ext cx="6171092" cy="213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Zone B Q7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411" t="59438" r="16890" b="15097"/>
          <a:stretch>
            <a:fillRect/>
          </a:stretch>
        </p:blipFill>
        <p:spPr bwMode="auto">
          <a:xfrm>
            <a:off x="759854" y="1700011"/>
            <a:ext cx="7521261" cy="3670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Zone B Q7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411" t="85038" r="15275" b="9438"/>
          <a:stretch>
            <a:fillRect/>
          </a:stretch>
        </p:blipFill>
        <p:spPr bwMode="auto">
          <a:xfrm>
            <a:off x="914399" y="1829294"/>
            <a:ext cx="7031865" cy="100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Zone B Q7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863" t="55221" r="16789" b="37013"/>
          <a:stretch>
            <a:fillRect/>
          </a:stretch>
        </p:blipFill>
        <p:spPr bwMode="auto">
          <a:xfrm>
            <a:off x="463639" y="1425318"/>
            <a:ext cx="7907629" cy="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Zone B Q7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863" t="63655" r="17892" b="21084"/>
          <a:stretch>
            <a:fillRect/>
          </a:stretch>
        </p:blipFill>
        <p:spPr bwMode="auto">
          <a:xfrm>
            <a:off x="386366" y="1601943"/>
            <a:ext cx="7456867" cy="166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 Question 8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562" t="30321" r="17593" b="47188"/>
          <a:stretch>
            <a:fillRect/>
          </a:stretch>
        </p:blipFill>
        <p:spPr bwMode="auto">
          <a:xfrm>
            <a:off x="763355" y="1427650"/>
            <a:ext cx="7234424" cy="264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 10 Zone B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736" t="28313" r="24782" b="51177"/>
          <a:stretch>
            <a:fillRect/>
          </a:stretch>
        </p:blipFill>
        <p:spPr bwMode="auto">
          <a:xfrm>
            <a:off x="1159099" y="1525865"/>
            <a:ext cx="5994730" cy="2891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 Question 8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562" t="52008" r="16841" b="32129"/>
          <a:stretch>
            <a:fillRect/>
          </a:stretch>
        </p:blipFill>
        <p:spPr bwMode="auto">
          <a:xfrm>
            <a:off x="507740" y="1605682"/>
            <a:ext cx="7490040" cy="1936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</a:t>
            </a:r>
            <a:r>
              <a:rPr lang="en-IE" dirty="0" smtClean="0"/>
              <a:t>Question </a:t>
            </a:r>
            <a:r>
              <a:rPr lang="en-IE" dirty="0" smtClean="0"/>
              <a:t>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134" t="33133" r="8633" b="44880"/>
          <a:stretch>
            <a:fillRect/>
          </a:stretch>
        </p:blipFill>
        <p:spPr bwMode="auto">
          <a:xfrm>
            <a:off x="417654" y="1613510"/>
            <a:ext cx="8520284" cy="259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Question 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134" t="54614" r="9909" b="40554"/>
          <a:stretch>
            <a:fillRect/>
          </a:stretch>
        </p:blipFill>
        <p:spPr bwMode="auto">
          <a:xfrm>
            <a:off x="776096" y="1700058"/>
            <a:ext cx="7865628" cy="631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Question 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134" t="58444" r="11379" b="25903"/>
          <a:stretch>
            <a:fillRect/>
          </a:stretch>
        </p:blipFill>
        <p:spPr bwMode="auto">
          <a:xfrm>
            <a:off x="641722" y="1574725"/>
            <a:ext cx="7510604" cy="1773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2010 </a:t>
            </a:r>
            <a:endParaRPr lang="en-IE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 l="19984" t="33936" r="8450" b="48979"/>
          <a:stretch>
            <a:fillRect/>
          </a:stretch>
        </p:blipFill>
        <p:spPr bwMode="auto">
          <a:xfrm>
            <a:off x="555960" y="1496591"/>
            <a:ext cx="8381978" cy="191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2010 Zone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984" t="50016" r="7546" b="38125"/>
          <a:stretch>
            <a:fillRect/>
          </a:stretch>
        </p:blipFill>
        <p:spPr bwMode="auto">
          <a:xfrm>
            <a:off x="280054" y="1571827"/>
            <a:ext cx="7859394" cy="171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2010 Zone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984" t="62678" r="9203" b="20237"/>
          <a:stretch>
            <a:fillRect/>
          </a:stretch>
        </p:blipFill>
        <p:spPr bwMode="auto">
          <a:xfrm>
            <a:off x="528287" y="1457953"/>
            <a:ext cx="7302068" cy="1748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586" t="21888" r="16352" b="67470"/>
          <a:stretch>
            <a:fillRect/>
          </a:stretch>
        </p:blipFill>
        <p:spPr bwMode="auto">
          <a:xfrm>
            <a:off x="425003" y="1487551"/>
            <a:ext cx="7400585" cy="1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586" t="31526" r="18000" b="54618"/>
          <a:stretch>
            <a:fillRect/>
          </a:stretch>
        </p:blipFill>
        <p:spPr bwMode="auto">
          <a:xfrm>
            <a:off x="437883" y="1601816"/>
            <a:ext cx="8165204" cy="1785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586" t="45181" r="16352" b="40763"/>
          <a:stretch>
            <a:fillRect/>
          </a:stretch>
        </p:blipFill>
        <p:spPr bwMode="auto">
          <a:xfrm>
            <a:off x="0" y="1465713"/>
            <a:ext cx="8139448" cy="214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 10 Zone B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736" t="28313" r="24782" b="51177"/>
          <a:stretch>
            <a:fillRect/>
          </a:stretch>
        </p:blipFill>
        <p:spPr bwMode="auto">
          <a:xfrm>
            <a:off x="5228823" y="1178135"/>
            <a:ext cx="3593205" cy="191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2008 Zone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6222" t="15261" r="18645" b="64647"/>
          <a:stretch>
            <a:fillRect/>
          </a:stretch>
        </p:blipFill>
        <p:spPr bwMode="auto">
          <a:xfrm>
            <a:off x="702260" y="1515395"/>
            <a:ext cx="7140974" cy="1742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2008 Zone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6222" t="35542" r="18645" b="49398"/>
          <a:stretch>
            <a:fillRect/>
          </a:stretch>
        </p:blipFill>
        <p:spPr bwMode="auto">
          <a:xfrm>
            <a:off x="663623" y="1532022"/>
            <a:ext cx="7488704" cy="1584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2008 Zone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6222" t="48996" r="21203" b="29317"/>
          <a:stretch>
            <a:fillRect/>
          </a:stretch>
        </p:blipFill>
        <p:spPr bwMode="auto">
          <a:xfrm>
            <a:off x="582309" y="1521453"/>
            <a:ext cx="7531381" cy="1839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 10 Zone B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736" t="28313" r="24782" b="51177"/>
          <a:stretch>
            <a:fillRect/>
          </a:stretch>
        </p:blipFill>
        <p:spPr bwMode="auto">
          <a:xfrm>
            <a:off x="4687909" y="1178137"/>
            <a:ext cx="4198513" cy="2080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 10 Zone B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736" t="28313" r="24782" b="51177"/>
          <a:stretch>
            <a:fillRect/>
          </a:stretch>
        </p:blipFill>
        <p:spPr bwMode="auto">
          <a:xfrm>
            <a:off x="592429" y="1551623"/>
            <a:ext cx="6400800" cy="3071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 10 Zone B Part </a:t>
            </a:r>
            <a:r>
              <a:rPr lang="en-IE" dirty="0" smtClean="0"/>
              <a:t>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736" t="49199" r="27041" b="24292"/>
          <a:stretch>
            <a:fillRect/>
          </a:stretch>
        </p:blipFill>
        <p:spPr bwMode="auto">
          <a:xfrm>
            <a:off x="721217" y="1460992"/>
            <a:ext cx="6619741" cy="3046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2011 Q 10 Zone B Part </a:t>
            </a:r>
            <a:r>
              <a:rPr lang="en-IE" dirty="0" smtClean="0"/>
              <a:t>b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736" t="49199" r="27041" b="24292"/>
          <a:stretch>
            <a:fillRect/>
          </a:stretch>
        </p:blipFill>
        <p:spPr bwMode="auto">
          <a:xfrm>
            <a:off x="4262907" y="1100384"/>
            <a:ext cx="4700789" cy="2673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B Question 10 Part A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887" t="44177" r="26227" b="34749"/>
          <a:stretch>
            <a:fillRect/>
          </a:stretch>
        </p:blipFill>
        <p:spPr bwMode="auto">
          <a:xfrm>
            <a:off x="4829576" y="1194026"/>
            <a:ext cx="4056846" cy="1987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3432</TotalTime>
  <Words>225</Words>
  <Application>Microsoft Office PowerPoint</Application>
  <PresentationFormat>On-screen Show (4:3)</PresentationFormat>
  <Paragraphs>48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1_master_ppe_title</vt:lpstr>
      <vt:lpstr>ppe_info_blue</vt:lpstr>
      <vt:lpstr>Slide 1</vt:lpstr>
      <vt:lpstr>Review Tutorial 1 </vt:lpstr>
      <vt:lpstr>2011 Q 10 Zone B Part A</vt:lpstr>
      <vt:lpstr>2011 Q 10 Zone B Part A</vt:lpstr>
      <vt:lpstr>2011 Q 10 Zone B Part A</vt:lpstr>
      <vt:lpstr>2011 Q 10 Zone B Part A</vt:lpstr>
      <vt:lpstr>2011 Q 10 Zone B Part b</vt:lpstr>
      <vt:lpstr>2011 Q 10 Zone B Part b</vt:lpstr>
      <vt:lpstr>2009 Zone B Question 10 Part A</vt:lpstr>
      <vt:lpstr>2011 Q 10 Zone B Part b</vt:lpstr>
      <vt:lpstr>2011 Q 10 Zone B Part b</vt:lpstr>
      <vt:lpstr>2009 Zone B Question 10 Part A</vt:lpstr>
      <vt:lpstr>2009 Zone B Question 10 Part A</vt:lpstr>
      <vt:lpstr>2009 Zone B Question 10 Part A</vt:lpstr>
      <vt:lpstr>2009 Zone B Question 10 Part A</vt:lpstr>
      <vt:lpstr>2009 Zone B Question 10 Part A</vt:lpstr>
      <vt:lpstr>2009 Zone B Question 10 Part B</vt:lpstr>
      <vt:lpstr>2007 Zone B Question 10 Part A</vt:lpstr>
      <vt:lpstr>2007 Zone B Question 10 Part A</vt:lpstr>
      <vt:lpstr>2007 Zone B Question 10 Part A</vt:lpstr>
      <vt:lpstr>2007 Zone B Question 10 Part A</vt:lpstr>
      <vt:lpstr>2007 Zone B Question 10 Part A</vt:lpstr>
      <vt:lpstr>2004 Q 10 Zone B Part A</vt:lpstr>
      <vt:lpstr>2004 Q 10 Zone B Part A</vt:lpstr>
      <vt:lpstr>2006 Zone B Q7</vt:lpstr>
      <vt:lpstr>2006 Zone B Q7</vt:lpstr>
      <vt:lpstr>2006 Zone B Q7</vt:lpstr>
      <vt:lpstr>2006 Zone B Q7</vt:lpstr>
      <vt:lpstr>2004 Question 8</vt:lpstr>
      <vt:lpstr>2004 Question 8</vt:lpstr>
      <vt:lpstr>2011 Question 9</vt:lpstr>
      <vt:lpstr>2011 Question 9</vt:lpstr>
      <vt:lpstr>2011 Question 9</vt:lpstr>
      <vt:lpstr>2010 </vt:lpstr>
      <vt:lpstr>2010 Zone B</vt:lpstr>
      <vt:lpstr>2010 Zone B</vt:lpstr>
      <vt:lpstr>2009 Zone B</vt:lpstr>
      <vt:lpstr>2009 Zone B</vt:lpstr>
      <vt:lpstr>2009 Zone B</vt:lpstr>
      <vt:lpstr>2008 Zone A</vt:lpstr>
      <vt:lpstr>2008 Zone A</vt:lpstr>
      <vt:lpstr>2008 Zone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kevin.obrien</cp:lastModifiedBy>
  <cp:revision>319</cp:revision>
  <dcterms:created xsi:type="dcterms:W3CDTF">2009-08-17T15:34:05Z</dcterms:created>
  <dcterms:modified xsi:type="dcterms:W3CDTF">2013-04-11T17:33:48Z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