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7"/>
  </p:notesMasterIdLst>
  <p:sldIdLst>
    <p:sldId id="275" r:id="rId3"/>
    <p:sldId id="306" r:id="rId4"/>
    <p:sldId id="327" r:id="rId5"/>
    <p:sldId id="328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2/3/2014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28514" r="21497" b="60420"/>
          <a:stretch>
            <a:fillRect/>
          </a:stretch>
        </p:blipFill>
        <p:spPr bwMode="auto">
          <a:xfrm>
            <a:off x="1183413" y="918253"/>
            <a:ext cx="6621185" cy="170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2708" t="39379" r="21436" b="57398"/>
          <a:stretch>
            <a:fillRect/>
          </a:stretch>
        </p:blipFill>
        <p:spPr bwMode="auto">
          <a:xfrm>
            <a:off x="734096" y="2807594"/>
            <a:ext cx="6877318" cy="51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42602" r="21403" b="53772"/>
          <a:stretch>
            <a:fillRect/>
          </a:stretch>
        </p:blipFill>
        <p:spPr bwMode="auto">
          <a:xfrm>
            <a:off x="772732" y="1641139"/>
            <a:ext cx="6890198" cy="92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708" t="45214" r="22397" b="47140"/>
          <a:stretch>
            <a:fillRect/>
          </a:stretch>
        </p:blipFill>
        <p:spPr bwMode="auto">
          <a:xfrm>
            <a:off x="1678064" y="1378193"/>
            <a:ext cx="6087897" cy="90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22490" r="16707" b="66148"/>
          <a:stretch>
            <a:fillRect/>
          </a:stretch>
        </p:blipFill>
        <p:spPr bwMode="auto">
          <a:xfrm>
            <a:off x="590239" y="1590007"/>
            <a:ext cx="7034053" cy="129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34099" r="17362" b="52044"/>
          <a:stretch>
            <a:fillRect/>
          </a:stretch>
        </p:blipFill>
        <p:spPr bwMode="auto">
          <a:xfrm>
            <a:off x="982791" y="1318446"/>
            <a:ext cx="5881647" cy="138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75" t="47831" r="17362" b="38313"/>
          <a:stretch>
            <a:fillRect/>
          </a:stretch>
        </p:blipFill>
        <p:spPr bwMode="auto">
          <a:xfrm>
            <a:off x="1472189" y="1215449"/>
            <a:ext cx="5739980" cy="151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33333" r="15921" b="56894"/>
          <a:stretch>
            <a:fillRect/>
          </a:stretch>
        </p:blipFill>
        <p:spPr bwMode="auto">
          <a:xfrm>
            <a:off x="1272442" y="1622368"/>
            <a:ext cx="6338971" cy="127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45086" r="16477" b="40935"/>
          <a:stretch>
            <a:fillRect/>
          </a:stretch>
        </p:blipFill>
        <p:spPr bwMode="auto">
          <a:xfrm>
            <a:off x="488188" y="1339739"/>
            <a:ext cx="6736859" cy="168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200" t="51406" r="24142" b="39531"/>
          <a:stretch>
            <a:fillRect/>
          </a:stretch>
        </p:blipFill>
        <p:spPr bwMode="auto">
          <a:xfrm>
            <a:off x="633554" y="1596821"/>
            <a:ext cx="6952102" cy="91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20884" r="24177" b="65644"/>
          <a:stretch>
            <a:fillRect/>
          </a:stretch>
        </p:blipFill>
        <p:spPr bwMode="auto">
          <a:xfrm>
            <a:off x="504201" y="1602981"/>
            <a:ext cx="7648126" cy="151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Sequences</a:t>
            </a:r>
          </a:p>
          <a:p>
            <a:r>
              <a:rPr lang="en-IE" sz="2000" dirty="0" smtClean="0"/>
              <a:t>Series</a:t>
            </a:r>
          </a:p>
          <a:p>
            <a:r>
              <a:rPr lang="en-IE" sz="2000" dirty="0" smtClean="0"/>
              <a:t>Proof by Induction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34715" r="24176" b="52461"/>
          <a:stretch>
            <a:fillRect/>
          </a:stretch>
        </p:blipFill>
        <p:spPr bwMode="auto">
          <a:xfrm>
            <a:off x="491273" y="1459259"/>
            <a:ext cx="7429233" cy="19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833" t="47310" r="24656" b="45381"/>
          <a:stretch>
            <a:fillRect/>
          </a:stretch>
        </p:blipFill>
        <p:spPr bwMode="auto">
          <a:xfrm>
            <a:off x="540440" y="1480671"/>
            <a:ext cx="7083853" cy="13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14257" r="8092" b="64528"/>
          <a:stretch>
            <a:fillRect/>
          </a:stretch>
        </p:blipFill>
        <p:spPr bwMode="auto">
          <a:xfrm>
            <a:off x="500672" y="1525836"/>
            <a:ext cx="7252410" cy="22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35433" r="14596" b="47397"/>
          <a:stretch>
            <a:fillRect/>
          </a:stretch>
        </p:blipFill>
        <p:spPr bwMode="auto">
          <a:xfrm>
            <a:off x="714827" y="1506360"/>
            <a:ext cx="6909465" cy="182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59" t="53660" r="14620" b="27711"/>
          <a:stretch>
            <a:fillRect/>
          </a:stretch>
        </p:blipFill>
        <p:spPr bwMode="auto">
          <a:xfrm>
            <a:off x="432662" y="1556029"/>
            <a:ext cx="7745423" cy="215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Sequences</a:t>
            </a:r>
          </a:p>
          <a:p>
            <a:r>
              <a:rPr lang="en-IE" sz="2000" dirty="0" smtClean="0"/>
              <a:t>Series</a:t>
            </a:r>
          </a:p>
          <a:p>
            <a:r>
              <a:rPr lang="en-IE" sz="2000" dirty="0" smtClean="0"/>
              <a:t>Proof by Induction</a:t>
            </a:r>
          </a:p>
          <a:p>
            <a:endParaRPr lang="en-IE" sz="16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8930" t="23293" r="32944" b="55422"/>
          <a:stretch>
            <a:fillRect/>
          </a:stretch>
        </p:blipFill>
        <p:spPr bwMode="auto">
          <a:xfrm>
            <a:off x="744289" y="3351726"/>
            <a:ext cx="6609548" cy="261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7 Sequences, Series and Proof by Induction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Series</a:t>
            </a:r>
          </a:p>
          <a:p>
            <a:endParaRPr lang="en-IE" sz="1600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9097" t="41968" r="48371" b="27061"/>
          <a:stretch>
            <a:fillRect/>
          </a:stretch>
        </p:blipFill>
        <p:spPr bwMode="auto">
          <a:xfrm>
            <a:off x="1519707" y="1877378"/>
            <a:ext cx="5225251" cy="348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18273" r="21474" b="65722"/>
          <a:stretch>
            <a:fillRect/>
          </a:stretch>
        </p:blipFill>
        <p:spPr bwMode="auto">
          <a:xfrm>
            <a:off x="754317" y="1484576"/>
            <a:ext cx="7282100" cy="228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33662" r="22105" b="55517"/>
          <a:stretch>
            <a:fillRect/>
          </a:stretch>
        </p:blipFill>
        <p:spPr bwMode="auto">
          <a:xfrm>
            <a:off x="1313122" y="1532519"/>
            <a:ext cx="7071024" cy="198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44483" r="23547" b="49386"/>
          <a:stretch>
            <a:fillRect/>
          </a:stretch>
        </p:blipFill>
        <p:spPr bwMode="auto">
          <a:xfrm>
            <a:off x="1306172" y="1369211"/>
            <a:ext cx="6859033" cy="115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50855" r="23503" b="46740"/>
          <a:stretch>
            <a:fillRect/>
          </a:stretch>
        </p:blipFill>
        <p:spPr bwMode="auto">
          <a:xfrm>
            <a:off x="1394178" y="1775949"/>
            <a:ext cx="5367229" cy="43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552" t="53019" r="22105" b="43374"/>
          <a:stretch>
            <a:fillRect/>
          </a:stretch>
        </p:blipFill>
        <p:spPr bwMode="auto">
          <a:xfrm>
            <a:off x="1275009" y="1590318"/>
            <a:ext cx="5782614" cy="75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59</Words>
  <Application>Microsoft Office PowerPoint</Application>
  <PresentationFormat>On-screen Show (4:3)</PresentationFormat>
  <Paragraphs>31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1_master_ppe_title</vt:lpstr>
      <vt:lpstr>ppe_info_blue</vt:lpstr>
      <vt:lpstr>Slide 1</vt:lpstr>
      <vt:lpstr>Section 7 Sequences, Series and Proof by Induction</vt:lpstr>
      <vt:lpstr>Section 7 Sequences, Series and Proof by Induction</vt:lpstr>
      <vt:lpstr>Section 7 Sequences, Series and Proof by Induction</vt:lpstr>
      <vt:lpstr>2001 </vt:lpstr>
      <vt:lpstr>2001 </vt:lpstr>
      <vt:lpstr>2001</vt:lpstr>
      <vt:lpstr>2001</vt:lpstr>
      <vt:lpstr>2001</vt:lpstr>
      <vt:lpstr>2002</vt:lpstr>
      <vt:lpstr>2002</vt:lpstr>
      <vt:lpstr>2002</vt:lpstr>
      <vt:lpstr>2003</vt:lpstr>
      <vt:lpstr>2003</vt:lpstr>
      <vt:lpstr>2003</vt:lpstr>
      <vt:lpstr>2004</vt:lpstr>
      <vt:lpstr>2004</vt:lpstr>
      <vt:lpstr>2004</vt:lpstr>
      <vt:lpstr>2005 </vt:lpstr>
      <vt:lpstr>2005 </vt:lpstr>
      <vt:lpstr>2005 </vt:lpstr>
      <vt:lpstr>2006 </vt:lpstr>
      <vt:lpstr>2006 </vt:lpstr>
      <vt:lpstr>2006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342</cp:revision>
  <dcterms:created xsi:type="dcterms:W3CDTF">2009-08-17T15:34:05Z</dcterms:created>
  <dcterms:modified xsi:type="dcterms:W3CDTF">2014-02-03T16:40:54Z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