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6"/>
  </p:notesMasterIdLst>
  <p:sldIdLst>
    <p:sldId id="275" r:id="rId3"/>
    <p:sldId id="307" r:id="rId4"/>
    <p:sldId id="308" r:id="rId5"/>
    <p:sldId id="309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18</Words>
  <Application>Microsoft Office PowerPoint</Application>
  <PresentationFormat>On-screen Show (4:3)</PresentationFormat>
  <Paragraphs>18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1_master_ppe_title</vt:lpstr>
      <vt:lpstr>ppe_info_blue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2005 </vt:lpstr>
      <vt:lpstr>2005 </vt:lpstr>
      <vt:lpstr>2006 </vt:lpstr>
      <vt:lpstr>2006 </vt:lpstr>
      <vt:lpstr>2006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358</cp:revision>
  <dcterms:created xsi:type="dcterms:W3CDTF">2009-08-17T15:34:05Z</dcterms:created>
  <dcterms:modified xsi:type="dcterms:W3CDTF">2015-04-02T15:00:06Z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