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7"/>
  </p:notesMasterIdLst>
  <p:sldIdLst>
    <p:sldId id="275" r:id="rId3"/>
    <p:sldId id="297" r:id="rId4"/>
    <p:sldId id="306" r:id="rId5"/>
    <p:sldId id="307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3/27/2013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600" dirty="0" smtClean="0"/>
              <a:t>A  lot of concepts and definitions follows from Chapter 5 : Introduction to Graph Theory</a:t>
            </a:r>
          </a:p>
          <a:p>
            <a:pPr>
              <a:buNone/>
            </a:pPr>
            <a:endParaRPr lang="en-IE" sz="1600" b="1" u="sng" dirty="0" smtClean="0"/>
          </a:p>
          <a:p>
            <a:pPr>
              <a:buNone/>
            </a:pPr>
            <a:r>
              <a:rPr lang="en-IE" sz="1600" b="1" u="sng" dirty="0" smtClean="0"/>
              <a:t>Syllabus</a:t>
            </a:r>
          </a:p>
          <a:p>
            <a:r>
              <a:rPr lang="en-IE" sz="1600" dirty="0" smtClean="0"/>
              <a:t>Properties of Trees</a:t>
            </a:r>
          </a:p>
          <a:p>
            <a:r>
              <a:rPr lang="en-IE" sz="1600" dirty="0" smtClean="0"/>
              <a:t>Rooted Trees and Binary Trees</a:t>
            </a:r>
          </a:p>
          <a:p>
            <a:r>
              <a:rPr lang="en-IE" sz="1600" dirty="0" smtClean="0"/>
              <a:t>Binary Search Trees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2799</TotalTime>
  <Words>39</Words>
  <Application>Microsoft Office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1_master_ppe_title</vt:lpstr>
      <vt:lpstr>ppe_info_blue</vt:lpstr>
      <vt:lpstr>Slide 1</vt:lpstr>
      <vt:lpstr>Trees</vt:lpstr>
      <vt:lpstr>Venn Diagram / Blank Page</vt:lpstr>
      <vt:lpstr>Venn Diagram / Blank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307</cp:revision>
  <dcterms:created xsi:type="dcterms:W3CDTF">2009-08-17T15:34:05Z</dcterms:created>
  <dcterms:modified xsi:type="dcterms:W3CDTF">2013-03-27T10:56:35Z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