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0"/>
  </p:notesMasterIdLst>
  <p:sldIdLst>
    <p:sldId id="275" r:id="rId3"/>
    <p:sldId id="261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3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2298" y="-1386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4/2/2015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0748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Subtraction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Use the concept of “borrowing”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Use basic operations from binary addition, but in reverse.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Important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10  -  1  = 1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110000 - 10111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Q5 pg 16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48-23)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Subtraction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Multiplication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Follows on from Binary Addition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Additional Skill : Left Shifting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1101 x 1101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Q5 pg 16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13 x 13)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Multiplication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176440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Division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Follows on from Binary Subtraction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division  :  </a:t>
            </a:r>
            <a:r>
              <a:rPr lang="en-GB" b="1" dirty="0" smtClean="0">
                <a:latin typeface="Arial" charset="0"/>
                <a:cs typeface="Arial" charset="0"/>
              </a:rPr>
              <a:t>111011 </a:t>
            </a:r>
            <a:r>
              <a:rPr lang="en-IE" dirty="0" smtClean="0"/>
              <a:t>÷ </a:t>
            </a:r>
            <a:r>
              <a:rPr lang="en-GB" b="1" dirty="0" smtClean="0">
                <a:latin typeface="Arial" charset="0"/>
                <a:cs typeface="Arial" charset="0"/>
              </a:rPr>
              <a:t> 101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Q7 pg 17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59 </a:t>
            </a:r>
            <a:r>
              <a:rPr lang="en-IE" dirty="0" smtClean="0">
                <a:latin typeface="Arial" charset="0"/>
                <a:cs typeface="Arial" charset="0"/>
              </a:rPr>
              <a:t>÷ </a:t>
            </a:r>
            <a:r>
              <a:rPr lang="en-GB" dirty="0" smtClean="0">
                <a:latin typeface="Arial" charset="0"/>
                <a:cs typeface="Arial" charset="0"/>
              </a:rPr>
              <a:t> 5)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Division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08347" y="2395471"/>
          <a:ext cx="5731101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</a:tblGrid>
              <a:tr h="231819">
                <a:tc>
                  <a:txBody>
                    <a:bodyPr/>
                    <a:lstStyle/>
                    <a:p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Hexadecimal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Convert a Hexadecimal to Decimal</a:t>
            </a:r>
            <a:endParaRPr lang="en-GB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215165"/>
          <a:ext cx="6096000" cy="262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74879"/>
                <a:gridCol w="749121"/>
                <a:gridCol w="762000"/>
                <a:gridCol w="762000"/>
                <a:gridCol w="762000"/>
              </a:tblGrid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12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13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14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Hexadecimal Conversion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hexadecimal numbers to decimal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Convert the number (A5d)</a:t>
            </a:r>
            <a:r>
              <a:rPr lang="en-IE" sz="1400" dirty="0" smtClean="0">
                <a:latin typeface="Arial" charset="0"/>
                <a:cs typeface="Arial" charset="0"/>
              </a:rPr>
              <a:t>16</a:t>
            </a:r>
            <a:r>
              <a:rPr lang="en-IE" dirty="0" smtClean="0">
                <a:latin typeface="Arial" charset="0"/>
                <a:cs typeface="Arial" charset="0"/>
              </a:rPr>
              <a:t>  to decimal form (Answer :  2653)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Based on Question 10, page 17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(Recall  - anything to the power of zero is 1)</a:t>
            </a:r>
          </a:p>
          <a:p>
            <a:pPr marL="358775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A x 16                 +           5 x 16           +        D  x 16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Tutorial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First two chapter of  Study Guide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1 : Number Systems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2 : Set Theory and Binary Operations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Subject Matter for Tutorial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end of chapter revision questions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past paper questions 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Also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Questions and Queries 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We will open the discussion now, and continue at the forthcoming onsite tutorial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Chapter 1: Number Systems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Three main number systems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Decimal   (i.e. 0,1,2,3,4,5,6,7,9)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Binary      (i.e. 0,1) 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Hexadecimal     (i.e. 0,1)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Key Objectives 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Converting from one number system to another.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Performing arithmetic operations (e.g. binary addition and subtraction)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The Binary System 				(1.1.2.  pg 3)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decimal numbers to binary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/>
              <a:t>“Express the decimal number (347)</a:t>
            </a:r>
            <a:r>
              <a:rPr lang="en-IE" sz="1200" dirty="0" smtClean="0"/>
              <a:t>10</a:t>
            </a:r>
            <a:r>
              <a:rPr lang="en-IE" dirty="0" smtClean="0"/>
              <a:t> in base 2”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Taken from 2010 Zone A Examination paper – Q1c (2 Marks)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Worked Example on Next Slide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Correct  Answer  -  101011011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Make a note of correct answer. I have a question at the end of the working!</a:t>
            </a:r>
          </a:p>
          <a:p>
            <a:pPr marL="718775" lvl="1" indent="-358775" eaLnBrk="1" hangingPunct="1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2580" y="1397000"/>
          <a:ext cx="68382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44"/>
                <a:gridCol w="1275008"/>
                <a:gridCol w="1558344"/>
                <a:gridCol w="1609859"/>
                <a:gridCol w="1751069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Divided by 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Remainder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347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173.5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The Binary System 				(1.1.2.  pg 3)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binary numbers to decimal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/>
              <a:t>“Express the binary number (1011.011)</a:t>
            </a:r>
            <a:r>
              <a:rPr lang="en-IE" sz="1400" dirty="0" smtClean="0"/>
              <a:t>2</a:t>
            </a:r>
            <a:r>
              <a:rPr lang="en-IE" dirty="0" smtClean="0"/>
              <a:t> as a decimal, showing all your workings.”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Taken from 2010 Zone A Examination paper – Q1b (2 Marks)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Worked Example on Next Slide </a:t>
            </a: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Important points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Anything to the power of zero is 1.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Demonstration of Negative Powers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2580" y="1661374"/>
          <a:ext cx="589082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08"/>
                <a:gridCol w="1254887"/>
                <a:gridCol w="1609859"/>
                <a:gridCol w="1751069"/>
              </a:tblGrid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Power of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Component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Multiple</a:t>
                      </a:r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0.25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0.125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Total =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Addition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Fundamental Operations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All digits below are binary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Two Basic Operations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0 + 0  = 0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+ 0  = 1     also   0 + 1 = 1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Two More Advanced Operations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+ 1  = 10   ( i.e. 0   carry the 1)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+ 1+ 1  = 11   ( i.e. 1   carry the 1)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10101 +  11011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2010 Zone A Q1a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Addition ( part of 2010 Q1a)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825"/>
                <a:gridCol w="1081825"/>
                <a:gridCol w="1081825"/>
                <a:gridCol w="1081825"/>
                <a:gridCol w="1081825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2752</TotalTime>
  <Words>632</Words>
  <Application>Microsoft Office PowerPoint</Application>
  <PresentationFormat>On-screen Show (4:3)</PresentationFormat>
  <Paragraphs>247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1_master_ppe_title</vt:lpstr>
      <vt:lpstr>ppe_info_blue</vt:lpstr>
      <vt:lpstr>PowerPoint Presentation</vt:lpstr>
      <vt:lpstr>Overview of Tutorial</vt:lpstr>
      <vt:lpstr>Chapter 1: Number Systems</vt:lpstr>
      <vt:lpstr>The Binary System     (1.1.2.  pg 3)</vt:lpstr>
      <vt:lpstr>Decimal to Binary Conversion</vt:lpstr>
      <vt:lpstr>The Binary System     (1.1.2.  pg 3)</vt:lpstr>
      <vt:lpstr>Decimal to Binary Conversion</vt:lpstr>
      <vt:lpstr>Binary Addition</vt:lpstr>
      <vt:lpstr>Binary Addition ( part of 2010 Q1a)</vt:lpstr>
      <vt:lpstr>Binary Subtraction</vt:lpstr>
      <vt:lpstr>Binary Subtraction</vt:lpstr>
      <vt:lpstr>Binary Multiplication</vt:lpstr>
      <vt:lpstr>Binary Multiplication</vt:lpstr>
      <vt:lpstr>Binary Division</vt:lpstr>
      <vt:lpstr>Binary Division</vt:lpstr>
      <vt:lpstr>Hexadecimal Conversion</vt:lpstr>
      <vt:lpstr>Hexadecimal Conversion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ULStaff</cp:lastModifiedBy>
  <cp:revision>300</cp:revision>
  <dcterms:created xsi:type="dcterms:W3CDTF">2009-08-17T15:34:05Z</dcterms:created>
  <dcterms:modified xsi:type="dcterms:W3CDTF">2015-04-02T14:44:55Z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