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840F9-A69C-45E2-A4A1-8D17A2C6D94C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D303-7137-4EDE-BA75-E7A5095DAA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170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47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27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57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0345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929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7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74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89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23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25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306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27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CDBA-6130-4A4D-8EBD-7D789B889C4F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AEAC-81A6-462E-90A8-7B86510187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8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611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6220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New Section: Set Theory and Binary Operations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</a:p>
          <a:p>
            <a:r>
              <a:rPr lang="en-IE" dirty="0" smtClean="0"/>
              <a:t>Venn Diagrams </a:t>
            </a:r>
          </a:p>
          <a:p>
            <a:r>
              <a:rPr lang="en-IE" dirty="0" smtClean="0"/>
              <a:t>Power Sets</a:t>
            </a:r>
          </a:p>
          <a:p>
            <a:r>
              <a:rPr lang="en-IE" dirty="0" smtClean="0"/>
              <a:t>Notation:   Union “U” and Intersection “</a:t>
            </a:r>
            <a:r>
              <a:rPr lang="en-IE" b="1" dirty="0" smtClean="0"/>
              <a:t>∩”</a:t>
            </a:r>
          </a:p>
          <a:p>
            <a:pPr lvl="1"/>
            <a:r>
              <a:rPr lang="en-IE" dirty="0" smtClean="0"/>
              <a:t>Relationship with Logical “AND” and “OR” in Chapter 3.</a:t>
            </a:r>
          </a:p>
          <a:p>
            <a:r>
              <a:rPr lang="en-IE" dirty="0" smtClean="0"/>
              <a:t>Complement of  A is denoted “A</a:t>
            </a:r>
            <a:r>
              <a:rPr lang="en-IE" baseline="30000" dirty="0" smtClean="0"/>
              <a:t>/ ”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36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5" y="1673785"/>
          <a:ext cx="76758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74"/>
                <a:gridCol w="620238"/>
                <a:gridCol w="606708"/>
                <a:gridCol w="1141804"/>
                <a:gridCol w="1308725"/>
                <a:gridCol w="1227941"/>
                <a:gridCol w="1195625"/>
                <a:gridCol w="93829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0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957590"/>
          <a:ext cx="7933388" cy="35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91"/>
                <a:gridCol w="696070"/>
                <a:gridCol w="1281404"/>
                <a:gridCol w="1468733"/>
                <a:gridCol w="1378072"/>
                <a:gridCol w="1341805"/>
                <a:gridCol w="1053013"/>
              </a:tblGrid>
              <a:tr h="561509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</a:t>
                      </a:r>
                      <a:r>
                        <a:rPr lang="en-IE" baseline="0" dirty="0" smtClean="0"/>
                        <a:t> –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 -</a:t>
                      </a:r>
                      <a:r>
                        <a:rPr lang="en-IE" baseline="0" dirty="0" smtClean="0"/>
                        <a:t> 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3304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77162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25 : Definitions</a:t>
                      </a:r>
                      <a:r>
                        <a:rPr lang="en-IE" baseline="0" dirty="0" smtClean="0"/>
                        <a:t> 2.15 and 2.16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95045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506828"/>
          <a:ext cx="7933389" cy="479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87"/>
                <a:gridCol w="615183"/>
                <a:gridCol w="1132499"/>
                <a:gridCol w="921897"/>
                <a:gridCol w="921897"/>
                <a:gridCol w="876436"/>
                <a:gridCol w="1445551"/>
                <a:gridCol w="1388639"/>
              </a:tblGrid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 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A-B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B-A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(A-B)-C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A-(B-C)</a:t>
                      </a:r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650514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31</a:t>
                      </a:r>
                      <a:r>
                        <a:rPr lang="en-IE" baseline="0" dirty="0" smtClean="0"/>
                        <a:t> Q 10 a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4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28122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7549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78955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New Section: Set Theory and Binary Operations </vt:lpstr>
      <vt:lpstr>Membership Tables</vt:lpstr>
      <vt:lpstr>Membership Tables : Set  and Symmetric Difference</vt:lpstr>
      <vt:lpstr>Venn Diagram / Blank Page</vt:lpstr>
      <vt:lpstr>Membership Tables : Set  and Symmetric Difference</vt:lpstr>
      <vt:lpstr>Venn Diagram / Blank Page</vt:lpstr>
      <vt:lpstr>Venn Diagram / Blank Page</vt:lpstr>
      <vt:lpstr>Venn Diagram / Blank Page</vt:lpstr>
      <vt:lpstr>Venn Diagram / Blank Page</vt:lpstr>
    </vt:vector>
  </TitlesOfParts>
  <Company>University of Limerick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ULStaff</dc:creator>
  <cp:lastModifiedBy>ULStaff</cp:lastModifiedBy>
  <cp:revision>1</cp:revision>
  <dcterms:created xsi:type="dcterms:W3CDTF">2015-04-02T14:43:12Z</dcterms:created>
  <dcterms:modified xsi:type="dcterms:W3CDTF">2015-04-02T14:44:27Z</dcterms:modified>
</cp:coreProperties>
</file>