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0"/>
  </p:notesMasterIdLst>
  <p:sldIdLst>
    <p:sldId id="275" r:id="rId3"/>
    <p:sldId id="261" r:id="rId4"/>
    <p:sldId id="276" r:id="rId5"/>
    <p:sldId id="279" r:id="rId6"/>
    <p:sldId id="288" r:id="rId7"/>
    <p:sldId id="290" r:id="rId8"/>
    <p:sldId id="289" r:id="rId9"/>
    <p:sldId id="300" r:id="rId10"/>
    <p:sldId id="292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6615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5 and 6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5 : Introduction to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6 : Digraphs and Relations</a:t>
            </a: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5: Graph Theory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Key Terminology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Vertex / Vertices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Edges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Neighbours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Complete Graphs  			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Complete Graphs  				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</a:t>
            </a:r>
            <a:r>
              <a:rPr lang="en-IE" baseline="-25000" dirty="0" smtClean="0"/>
              <a:t>1</a:t>
            </a:r>
            <a:r>
              <a:rPr lang="en-IE" dirty="0" smtClean="0"/>
              <a:t>, K</a:t>
            </a:r>
            <a:r>
              <a:rPr lang="en-IE" baseline="-25000" dirty="0" smtClean="0"/>
              <a:t>2</a:t>
            </a:r>
            <a:r>
              <a:rPr lang="en-IE" dirty="0" smtClean="0"/>
              <a:t>, K</a:t>
            </a:r>
            <a:r>
              <a:rPr lang="en-IE" baseline="-25000" dirty="0" smtClean="0"/>
              <a:t>3</a:t>
            </a:r>
            <a:r>
              <a:rPr lang="en-IE" dirty="0" smtClean="0"/>
              <a:t>,K</a:t>
            </a:r>
            <a:r>
              <a:rPr lang="en-IE" baseline="-25000" dirty="0" smtClean="0"/>
              <a:t>4 </a:t>
            </a:r>
            <a:r>
              <a:rPr lang="en-IE" dirty="0" smtClean="0"/>
              <a:t> (See figure 5.5 page 73 Volume 1)</a:t>
            </a:r>
            <a:endParaRPr lang="en-IE" baseline="-25000" dirty="0" smtClean="0"/>
          </a:p>
          <a:p>
            <a:r>
              <a:rPr lang="en-IE" dirty="0" smtClean="0"/>
              <a:t>Number of edges in a  </a:t>
            </a:r>
            <a:r>
              <a:rPr lang="en-IE" dirty="0" err="1" smtClean="0"/>
              <a:t>K</a:t>
            </a:r>
            <a:r>
              <a:rPr lang="en-IE" baseline="-25000" dirty="0" err="1" smtClean="0"/>
              <a:t>n</a:t>
            </a:r>
            <a:r>
              <a:rPr lang="en-IE" dirty="0" smtClean="0"/>
              <a:t> graph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Examination Standard Question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857" t="22649" r="18146" b="54459"/>
          <a:stretch>
            <a:fillRect/>
          </a:stretch>
        </p:blipFill>
        <p:spPr bwMode="auto">
          <a:xfrm>
            <a:off x="924307" y="1403797"/>
            <a:ext cx="6300741" cy="21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Adjacency List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Write out the Adjacency List for the following matrix.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Also Write down the Degree Sequence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7893" y="2408349"/>
            <a:ext cx="3446999" cy="20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Paths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n-regular graphs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234" t="44535" r="17958" b="40875"/>
          <a:stretch>
            <a:fillRect/>
          </a:stretch>
        </p:blipFill>
        <p:spPr bwMode="auto">
          <a:xfrm>
            <a:off x="785611" y="1764405"/>
            <a:ext cx="7855229" cy="172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2868</TotalTime>
  <Words>239</Words>
  <Application>Microsoft Office PowerPoint</Application>
  <PresentationFormat>On-screen Show (4:3)</PresentationFormat>
  <Paragraphs>61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1_master_ppe_title</vt:lpstr>
      <vt:lpstr>ppe_info_blue</vt:lpstr>
      <vt:lpstr>PowerPoint Presentation</vt:lpstr>
      <vt:lpstr>Overview of Tutorial</vt:lpstr>
      <vt:lpstr>Chapter 5: Graph Theory</vt:lpstr>
      <vt:lpstr>Complete Graphs      </vt:lpstr>
      <vt:lpstr>Complete Graphs      </vt:lpstr>
      <vt:lpstr>Examination Standard Question</vt:lpstr>
      <vt:lpstr>Adjacency List</vt:lpstr>
      <vt:lpstr>Paths</vt:lpstr>
      <vt:lpstr>n-regular graphs</vt:lpstr>
      <vt:lpstr>Degrees of a Vertex</vt:lpstr>
      <vt:lpstr>Degrees of a Vertex</vt:lpstr>
      <vt:lpstr>PowerPoint Presentation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PowerPoint Presentation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314</cp:revision>
  <dcterms:created xsi:type="dcterms:W3CDTF">2009-08-17T15:34:05Z</dcterms:created>
  <dcterms:modified xsi:type="dcterms:W3CDTF">2015-04-02T14:50:28Z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