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10"/>
  </p:notesMasterIdLst>
  <p:sldIdLst>
    <p:sldId id="275" r:id="rId3"/>
    <p:sldId id="261" r:id="rId4"/>
    <p:sldId id="276" r:id="rId5"/>
    <p:sldId id="277" r:id="rId6"/>
    <p:sldId id="278" r:id="rId7"/>
    <p:sldId id="279" r:id="rId8"/>
    <p:sldId id="280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11/27/2012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  <a:endParaRPr lang="en-IE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smtClean="0">
                <a:latin typeface="Arial" charset="0"/>
                <a:cs typeface="Arial" charset="0"/>
              </a:rPr>
              <a:t>Titles sentence case, Arial 22pt, Bold, black, max 30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First-level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18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Second-level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16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1079500" lvl="2" indent="-215900" eaLnBrk="1" hangingPunct="1"/>
            <a:r>
              <a:rPr lang="en-GB" dirty="0" smtClean="0">
                <a:latin typeface="Arial" charset="0"/>
                <a:cs typeface="Arial" charset="0"/>
              </a:rPr>
              <a:t>Third-level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14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14 pt is the smallest font size permitted. 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Do not insert an extra line space between bullets unless it is required for clarity or the layout of the slide would not work without the extra space.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There should be no extra line space added between a heading/lead-in and the list that follows it.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smtClean="0">
                <a:latin typeface="Arial" charset="0"/>
                <a:cs typeface="Arial" charset="0"/>
              </a:rPr>
              <a:t>Titles sentence case, Arial 22pt, Bold, black, max 30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First-level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18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Second-level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16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1079500" lvl="2" indent="-215900" eaLnBrk="1" hangingPunct="1"/>
            <a:r>
              <a:rPr lang="en-GB" dirty="0" smtClean="0">
                <a:latin typeface="Arial" charset="0"/>
                <a:cs typeface="Arial" charset="0"/>
              </a:rPr>
              <a:t>Third-level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14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14 pt is the smallest font size permitted. 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Do not insert an extra line space between bullets unless it is required for clarity or the layout of the slide would not work without the extra space.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There should be no extra line space added between a heading/lead-in and the list that follows it.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smtClean="0">
                <a:latin typeface="Arial" charset="0"/>
                <a:cs typeface="Arial" charset="0"/>
              </a:rPr>
              <a:t>Titles sentence case, Arial 22pt, Bold, black, max 30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First-level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18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Second-level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16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1079500" lvl="2" indent="-215900" eaLnBrk="1" hangingPunct="1"/>
            <a:r>
              <a:rPr lang="en-GB" dirty="0" smtClean="0">
                <a:latin typeface="Arial" charset="0"/>
                <a:cs typeface="Arial" charset="0"/>
              </a:rPr>
              <a:t>Third-level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14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14 pt is the smallest font size permitted. 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Do not insert an extra line space between bullets unless it is required for clarity or the layout of the slide would not work without the extra space.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There should be no extra line space added between a heading/lead-in and the list that follows it.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smtClean="0">
                <a:latin typeface="Arial" charset="0"/>
                <a:cs typeface="Arial" charset="0"/>
              </a:rPr>
              <a:t>Titles sentence case, Arial 22pt, Bold, black, max 30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First-level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18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Second-level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16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1079500" lvl="2" indent="-215900" eaLnBrk="1" hangingPunct="1"/>
            <a:r>
              <a:rPr lang="en-GB" dirty="0" smtClean="0">
                <a:latin typeface="Arial" charset="0"/>
                <a:cs typeface="Arial" charset="0"/>
              </a:rPr>
              <a:t>Third-level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14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14 pt is the smallest font size permitted. 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Do not insert an extra line space between bullets unless it is required for clarity or the layout of the slide would not work without the extra space.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There should be no extra line space added between a heading/lead-in and the list that follows it.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smtClean="0">
                <a:latin typeface="Arial" charset="0"/>
                <a:cs typeface="Arial" charset="0"/>
              </a:rPr>
              <a:t>Titles sentence case, Arial 22pt, Bold, black, max 30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First-level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18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Second-level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16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1079500" lvl="2" indent="-215900" eaLnBrk="1" hangingPunct="1"/>
            <a:r>
              <a:rPr lang="en-GB" dirty="0" smtClean="0">
                <a:latin typeface="Arial" charset="0"/>
                <a:cs typeface="Arial" charset="0"/>
              </a:rPr>
              <a:t>Third-level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14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14 pt is the smallest font size permitted. 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Do not insert an extra line space between bullets unless it is required for clarity or the layout of the slide would not work without the extra space.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There should be no extra line space added between a heading/lead-in and the list that follows it.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smtClean="0">
                <a:latin typeface="Arial" charset="0"/>
                <a:cs typeface="Arial" charset="0"/>
              </a:rPr>
              <a:t>Titles sentence case, Arial 22pt, Bold, black, max 30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First-level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18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Second-level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16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1079500" lvl="2" indent="-215900" eaLnBrk="1" hangingPunct="1"/>
            <a:r>
              <a:rPr lang="en-GB" dirty="0" smtClean="0">
                <a:latin typeface="Arial" charset="0"/>
                <a:cs typeface="Arial" charset="0"/>
              </a:rPr>
              <a:t>Third-level pt, </a:t>
            </a:r>
            <a:r>
              <a:rPr lang="en-IE" dirty="0" smtClean="0">
                <a:latin typeface="Arial" charset="0"/>
                <a:cs typeface="Arial" charset="0"/>
              </a:rPr>
              <a:t>sentence case, Arial, 14 pt, black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14 pt is the smallest font size permitted. 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Do not insert an extra line space between bullets unless it is required for clarity or the layout of the slide would not work without the extra space.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There should be no extra line space added between a heading/lead-in and the list that follows it.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2437</TotalTime>
  <Words>637</Words>
  <Application>Microsoft Office PowerPoint</Application>
  <PresentationFormat>On-screen Show (4:3)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1_master_ppe_title</vt:lpstr>
      <vt:lpstr>ppe_info_blue</vt:lpstr>
      <vt:lpstr>Slide 1</vt:lpstr>
      <vt:lpstr>Titles sentence case, Arial 22pt, Bold, black, max 30</vt:lpstr>
      <vt:lpstr>Titles sentence case, Arial 22pt, Bold, black, max 30</vt:lpstr>
      <vt:lpstr>Titles sentence case, Arial 22pt, Bold, black, max 30</vt:lpstr>
      <vt:lpstr>Titles sentence case, Arial 22pt, Bold, black, max 30</vt:lpstr>
      <vt:lpstr>Titles sentence case, Arial 22pt, Bold, black, max 30</vt:lpstr>
      <vt:lpstr>Titles sentence case, Arial 22pt, Bold, black, max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266</cp:revision>
  <dcterms:created xsi:type="dcterms:W3CDTF">2009-08-17T15:34:05Z</dcterms:created>
  <dcterms:modified xsi:type="dcterms:W3CDTF">2012-11-27T18:03:27Z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