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9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0F9EF-4E04-4AAB-8AAD-95CC90703CD7}" type="datetimeFigureOut">
              <a:rPr lang="en-IE" smtClean="0"/>
              <a:t>20/04/2013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4B0F-393E-4877-BFDC-80BF1EB3F0D7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0F9EF-4E04-4AAB-8AAD-95CC90703CD7}" type="datetimeFigureOut">
              <a:rPr lang="en-IE" smtClean="0"/>
              <a:t>20/04/2013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4B0F-393E-4877-BFDC-80BF1EB3F0D7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0F9EF-4E04-4AAB-8AAD-95CC90703CD7}" type="datetimeFigureOut">
              <a:rPr lang="en-IE" smtClean="0"/>
              <a:t>20/04/2013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4B0F-393E-4877-BFDC-80BF1EB3F0D7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0F9EF-4E04-4AAB-8AAD-95CC90703CD7}" type="datetimeFigureOut">
              <a:rPr lang="en-IE" smtClean="0"/>
              <a:t>20/04/2013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4B0F-393E-4877-BFDC-80BF1EB3F0D7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0F9EF-4E04-4AAB-8AAD-95CC90703CD7}" type="datetimeFigureOut">
              <a:rPr lang="en-IE" smtClean="0"/>
              <a:t>20/04/2013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4B0F-393E-4877-BFDC-80BF1EB3F0D7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0F9EF-4E04-4AAB-8AAD-95CC90703CD7}" type="datetimeFigureOut">
              <a:rPr lang="en-IE" smtClean="0"/>
              <a:t>20/04/2013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4B0F-393E-4877-BFDC-80BF1EB3F0D7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0F9EF-4E04-4AAB-8AAD-95CC90703CD7}" type="datetimeFigureOut">
              <a:rPr lang="en-IE" smtClean="0"/>
              <a:t>20/04/2013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4B0F-393E-4877-BFDC-80BF1EB3F0D7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0F9EF-4E04-4AAB-8AAD-95CC90703CD7}" type="datetimeFigureOut">
              <a:rPr lang="en-IE" smtClean="0"/>
              <a:t>20/04/2013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4B0F-393E-4877-BFDC-80BF1EB3F0D7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0F9EF-4E04-4AAB-8AAD-95CC90703CD7}" type="datetimeFigureOut">
              <a:rPr lang="en-IE" smtClean="0"/>
              <a:t>20/04/2013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4B0F-393E-4877-BFDC-80BF1EB3F0D7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0F9EF-4E04-4AAB-8AAD-95CC90703CD7}" type="datetimeFigureOut">
              <a:rPr lang="en-IE" smtClean="0"/>
              <a:t>20/04/2013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4B0F-393E-4877-BFDC-80BF1EB3F0D7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0F9EF-4E04-4AAB-8AAD-95CC90703CD7}" type="datetimeFigureOut">
              <a:rPr lang="en-IE" smtClean="0"/>
              <a:t>20/04/2013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4B0F-393E-4877-BFDC-80BF1EB3F0D7}" type="slidenum">
              <a:rPr lang="en-IE" smtClean="0"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0F9EF-4E04-4AAB-8AAD-95CC90703CD7}" type="datetimeFigureOut">
              <a:rPr lang="en-IE" smtClean="0"/>
              <a:t>20/04/2013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24B0F-393E-4877-BFDC-80BF1EB3F0D7}" type="slidenum">
              <a:rPr lang="en-IE" smtClean="0"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Logic Networks</a:t>
            </a:r>
            <a:br>
              <a:rPr lang="en-IE" dirty="0" smtClean="0"/>
            </a:br>
            <a:r>
              <a:rPr lang="en-IE" sz="3600" dirty="0" smtClean="0"/>
              <a:t>(Discrete Mathematics)</a:t>
            </a:r>
            <a:endParaRPr lang="en-IE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>
                <a:solidFill>
                  <a:schemeClr val="tx1"/>
                </a:solidFill>
              </a:rPr>
              <a:t>kobriendublin.wordpress.com</a:t>
            </a:r>
          </a:p>
          <a:p>
            <a:r>
              <a:rPr lang="en-IE" dirty="0">
                <a:solidFill>
                  <a:schemeClr val="tx1"/>
                </a:solidFill>
              </a:rPr>
              <a:t>Twitter: @</a:t>
            </a:r>
            <a:r>
              <a:rPr lang="en-IE" dirty="0" err="1">
                <a:solidFill>
                  <a:schemeClr val="tx1"/>
                </a:solidFill>
              </a:rPr>
              <a:t>statslabdublin</a:t>
            </a:r>
            <a:endParaRPr lang="en-IE" dirty="0">
              <a:solidFill>
                <a:schemeClr val="tx1"/>
              </a:solidFill>
            </a:endParaRPr>
          </a:p>
          <a:p>
            <a:endParaRPr lang="en-I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Logic Networks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30639" t="34147" r="27709" b="59589"/>
          <a:stretch>
            <a:fillRect/>
          </a:stretch>
        </p:blipFill>
        <p:spPr bwMode="auto">
          <a:xfrm>
            <a:off x="899592" y="1484784"/>
            <a:ext cx="6984776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Logic Networks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30639" t="34147" r="27709" b="59589"/>
          <a:stretch>
            <a:fillRect/>
          </a:stretch>
        </p:blipFill>
        <p:spPr bwMode="auto">
          <a:xfrm>
            <a:off x="1043608" y="476672"/>
            <a:ext cx="6984776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Logic Networks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30639" t="34147" r="27709" b="59589"/>
          <a:stretch>
            <a:fillRect/>
          </a:stretch>
        </p:blipFill>
        <p:spPr bwMode="auto">
          <a:xfrm>
            <a:off x="1043608" y="476672"/>
            <a:ext cx="6984776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Logic Networks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30639" t="34147" r="27709" b="59589"/>
          <a:stretch>
            <a:fillRect/>
          </a:stretch>
        </p:blipFill>
        <p:spPr bwMode="auto">
          <a:xfrm>
            <a:off x="1043608" y="476672"/>
            <a:ext cx="6984776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Logic Networks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30639" t="34147" r="27709" b="59589"/>
          <a:stretch>
            <a:fillRect/>
          </a:stretch>
        </p:blipFill>
        <p:spPr bwMode="auto">
          <a:xfrm>
            <a:off x="1043608" y="476672"/>
            <a:ext cx="6984776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17</Words>
  <Application>Microsoft Office PowerPoint</Application>
  <PresentationFormat>On-screen Show (4:3)</PresentationFormat>
  <Paragraphs>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Logic Networks (Discrete Mathematics)</vt:lpstr>
      <vt:lpstr>Logic Networks</vt:lpstr>
      <vt:lpstr>Logic Networks</vt:lpstr>
      <vt:lpstr>Logic Networks</vt:lpstr>
      <vt:lpstr>Logic Networks</vt:lpstr>
      <vt:lpstr>Logic Networks</vt:lpstr>
    </vt:vector>
  </TitlesOfParts>
  <Company>University of Limerick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kevin.obrien</dc:creator>
  <cp:lastModifiedBy>kevin.obrien</cp:lastModifiedBy>
  <cp:revision>3</cp:revision>
  <dcterms:created xsi:type="dcterms:W3CDTF">2013-04-20T20:18:16Z</dcterms:created>
  <dcterms:modified xsi:type="dcterms:W3CDTF">2013-04-20T20:44:18Z</dcterms:modified>
</cp:coreProperties>
</file>