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877F-806A-4BBF-8F5A-62830DC06EAB}" type="datetimeFigureOut">
              <a:rPr lang="en-IE" smtClean="0"/>
              <a:t>23/12/2013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76C5-C481-40B9-8F46-DD41812A218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2009 Zone B Q6</a:t>
            </a:r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748" t="41998" r="34488" b="35728"/>
          <a:stretch>
            <a:fillRect/>
          </a:stretch>
        </p:blipFill>
        <p:spPr bwMode="auto">
          <a:xfrm>
            <a:off x="611560" y="1700808"/>
            <a:ext cx="79208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vertices </a:t>
            </a:r>
            <a:r>
              <a:rPr lang="en-IE" dirty="0"/>
              <a:t>of the </a:t>
            </a:r>
            <a:r>
              <a:rPr lang="en-IE" dirty="0" smtClean="0"/>
              <a:t>digraph represented </a:t>
            </a:r>
            <a:r>
              <a:rPr lang="en-IE" dirty="0"/>
              <a:t>sets: {a}, {b}, {a, b} and {a, b, d} and there were directed </a:t>
            </a:r>
            <a:r>
              <a:rPr lang="en-IE" dirty="0" smtClean="0"/>
              <a:t>arcs between </a:t>
            </a:r>
            <a:r>
              <a:rPr lang="en-IE" dirty="0"/>
              <a:t>vertices when one set was a subset of the other. </a:t>
            </a:r>
            <a:endParaRPr lang="en-IE" dirty="0" smtClean="0"/>
          </a:p>
          <a:p>
            <a:r>
              <a:rPr lang="en-IE" dirty="0" smtClean="0"/>
              <a:t>Thus </a:t>
            </a:r>
            <a:r>
              <a:rPr lang="en-IE" dirty="0"/>
              <a:t>there was an </a:t>
            </a:r>
            <a:r>
              <a:rPr lang="en-IE" dirty="0" smtClean="0"/>
              <a:t>arc from </a:t>
            </a:r>
            <a:r>
              <a:rPr lang="en-IE" dirty="0"/>
              <a:t>{a} to {a, b} and {a, b, d} but not from {a} to {b}.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relation </a:t>
            </a:r>
            <a:r>
              <a:rPr lang="en-IE" dirty="0" smtClean="0"/>
              <a:t>is reflexive</a:t>
            </a:r>
            <a:r>
              <a:rPr lang="en-IE" dirty="0"/>
              <a:t>, not symmetric and transitive. </a:t>
            </a:r>
            <a:endParaRPr lang="en-IE" dirty="0" smtClean="0"/>
          </a:p>
          <a:p>
            <a:r>
              <a:rPr lang="en-IE" dirty="0" smtClean="0"/>
              <a:t>As </a:t>
            </a:r>
            <a:r>
              <a:rPr lang="en-IE" dirty="0"/>
              <a:t>it is also anti-symmetric it is </a:t>
            </a:r>
            <a:r>
              <a:rPr lang="en-IE" dirty="0" smtClean="0"/>
              <a:t>a partial </a:t>
            </a:r>
            <a:r>
              <a:rPr lang="en-IE" dirty="0"/>
              <a:t>order.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Relations Example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Example</dc:title>
  <dc:creator>Kevin</dc:creator>
  <cp:lastModifiedBy>Kevin</cp:lastModifiedBy>
  <cp:revision>1</cp:revision>
  <dcterms:created xsi:type="dcterms:W3CDTF">2013-12-23T17:24:57Z</dcterms:created>
  <dcterms:modified xsi:type="dcterms:W3CDTF">2013-12-23T17:34:33Z</dcterms:modified>
</cp:coreProperties>
</file>