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D423-998A-4043-B9FB-5CBB5F3D009D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1714-A78D-4F20-A425-5ED66A81B08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D423-998A-4043-B9FB-5CBB5F3D009D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1714-A78D-4F20-A425-5ED66A81B08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D423-998A-4043-B9FB-5CBB5F3D009D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1714-A78D-4F20-A425-5ED66A81B08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D423-998A-4043-B9FB-5CBB5F3D009D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1714-A78D-4F20-A425-5ED66A81B08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D423-998A-4043-B9FB-5CBB5F3D009D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1714-A78D-4F20-A425-5ED66A81B08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D423-998A-4043-B9FB-5CBB5F3D009D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1714-A78D-4F20-A425-5ED66A81B08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D423-998A-4043-B9FB-5CBB5F3D009D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1714-A78D-4F20-A425-5ED66A81B08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D423-998A-4043-B9FB-5CBB5F3D009D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1714-A78D-4F20-A425-5ED66A81B08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D423-998A-4043-B9FB-5CBB5F3D009D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1714-A78D-4F20-A425-5ED66A81B08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D423-998A-4043-B9FB-5CBB5F3D009D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1714-A78D-4F20-A425-5ED66A81B08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D423-998A-4043-B9FB-5CBB5F3D009D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1714-A78D-4F20-A425-5ED66A81B08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FD423-998A-4043-B9FB-5CBB5F3D009D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31714-A78D-4F20-A425-5ED66A81B080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Digraphs and Relations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2010 Zone </a:t>
            </a:r>
            <a:r>
              <a:rPr lang="en-IE" smtClean="0"/>
              <a:t>B Question 7</a:t>
            </a:r>
            <a:endParaRPr 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Digraphs and Relations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8975" t="26088" r="16200" b="40501"/>
          <a:stretch>
            <a:fillRect/>
          </a:stretch>
        </p:blipFill>
        <p:spPr bwMode="auto">
          <a:xfrm>
            <a:off x="107504" y="1412776"/>
            <a:ext cx="856895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Digraphs and Relations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0169" t="59499" r="21362" b="21409"/>
          <a:stretch>
            <a:fillRect/>
          </a:stretch>
        </p:blipFill>
        <p:spPr bwMode="auto">
          <a:xfrm>
            <a:off x="467544" y="1700808"/>
            <a:ext cx="764484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Digraphs and Relations</vt:lpstr>
      <vt:lpstr>Digraphs and Relations</vt:lpstr>
      <vt:lpstr>Digraphs and Relations</vt:lpstr>
      <vt:lpstr>Slide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Digraphs and Relations</dc:title>
  <dc:creator>Kevin</dc:creator>
  <cp:lastModifiedBy>Kevin</cp:lastModifiedBy>
  <cp:revision>1</cp:revision>
  <dcterms:created xsi:type="dcterms:W3CDTF">2013-12-23T17:36:44Z</dcterms:created>
  <dcterms:modified xsi:type="dcterms:W3CDTF">2013-12-23T17:41:28Z</dcterms:modified>
</cp:coreProperties>
</file>