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42B4-2548-4ECE-BA68-C2F67CF88B95}" type="datetimeFigureOut">
              <a:rPr lang="en-IE" smtClean="0"/>
              <a:t>04/11/2013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99A2-D851-4D54-A0B8-A8B09E04D160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IE" b="1" dirty="0"/>
              <a:t>A</a:t>
            </a:r>
          </a:p>
          <a:p>
            <a:pPr fontAlgn="t"/>
            <a:r>
              <a:rPr lang="en-IE" b="1" dirty="0"/>
              <a:t>B</a:t>
            </a:r>
          </a:p>
          <a:p>
            <a:pPr fontAlgn="t"/>
            <a:r>
              <a:rPr lang="en-IE" b="1" dirty="0"/>
              <a:t>C</a:t>
            </a:r>
          </a:p>
          <a:p>
            <a:pPr fontAlgn="t"/>
            <a:r>
              <a:rPr lang="en-IE" b="1" dirty="0"/>
              <a:t>Y</a:t>
            </a:r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340768"/>
          <a:ext cx="7920880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A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B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C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Y</a:t>
                      </a:r>
                      <a:endParaRPr lang="en-IE" sz="2400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2006 Q2b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555" t="45180" r="22555" b="46865"/>
          <a:stretch>
            <a:fillRect/>
          </a:stretch>
        </p:blipFill>
        <p:spPr bwMode="auto">
          <a:xfrm>
            <a:off x="395536" y="1988840"/>
            <a:ext cx="8122501" cy="8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IE" b="1" dirty="0"/>
              <a:t>A</a:t>
            </a:r>
          </a:p>
          <a:p>
            <a:pPr fontAlgn="t"/>
            <a:r>
              <a:rPr lang="en-IE" b="1" dirty="0"/>
              <a:t>B</a:t>
            </a:r>
          </a:p>
          <a:p>
            <a:pPr fontAlgn="t"/>
            <a:r>
              <a:rPr lang="en-IE" b="1" dirty="0"/>
              <a:t>C</a:t>
            </a:r>
          </a:p>
          <a:p>
            <a:pPr fontAlgn="t"/>
            <a:r>
              <a:rPr lang="en-IE" b="1" dirty="0"/>
              <a:t>Y</a:t>
            </a:r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340768"/>
          <a:ext cx="7920880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A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B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C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Y</a:t>
                      </a:r>
                      <a:endParaRPr lang="en-IE" sz="2400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IE" b="1" dirty="0"/>
              <a:t>A</a:t>
            </a:r>
          </a:p>
          <a:p>
            <a:pPr fontAlgn="t"/>
            <a:r>
              <a:rPr lang="en-IE" b="1" dirty="0"/>
              <a:t>B</a:t>
            </a:r>
          </a:p>
          <a:p>
            <a:pPr fontAlgn="t"/>
            <a:r>
              <a:rPr lang="en-IE" b="1" dirty="0"/>
              <a:t>C</a:t>
            </a:r>
          </a:p>
          <a:p>
            <a:pPr fontAlgn="t"/>
            <a:r>
              <a:rPr lang="en-IE" b="1" dirty="0"/>
              <a:t>Y</a:t>
            </a:r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pPr fontAlgn="t"/>
            <a:endParaRPr lang="en-IE" dirty="0"/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340768"/>
          <a:ext cx="7920880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A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B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C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Y</a:t>
                      </a:r>
                      <a:endParaRPr lang="en-IE" sz="2400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IE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0</a:t>
                      </a:r>
                      <a:endParaRPr lang="en-IE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</Words>
  <Application>Microsoft Office PowerPoint</Application>
  <PresentationFormat>On-screen Show (4:3)</PresentationFormat>
  <Paragraphs>189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Membership Tables</vt:lpstr>
      <vt:lpstr>2006 Q2b</vt:lpstr>
      <vt:lpstr>Membership Tables</vt:lpstr>
      <vt:lpstr>Membership Tables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kevin.obrien</dc:creator>
  <cp:lastModifiedBy>kevin.obrien</cp:lastModifiedBy>
  <cp:revision>1</cp:revision>
  <dcterms:created xsi:type="dcterms:W3CDTF">2013-11-04T15:16:33Z</dcterms:created>
  <dcterms:modified xsi:type="dcterms:W3CDTF">2013-11-04T15:25:21Z</dcterms:modified>
</cp:coreProperties>
</file>