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94AF-2119-44DB-A3CD-2F511B26A907}" type="datetimeFigureOut">
              <a:rPr lang="en-IE" smtClean="0"/>
              <a:t>27/08/2013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5617-E75D-4265-AD5E-BAB8EEFEF89F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6000" dirty="0" smtClean="0"/>
              <a:t>Logical Networks</a:t>
            </a:r>
            <a:endParaRPr lang="en-IE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Kobriendublin.wordpress.com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Twitter: @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Networks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1271" t="27642" r="29749" b="69514"/>
          <a:stretch>
            <a:fillRect/>
          </a:stretch>
        </p:blipFill>
        <p:spPr bwMode="auto">
          <a:xfrm>
            <a:off x="2411760" y="2852936"/>
            <a:ext cx="3888432" cy="92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465" t="21656" r="29500" b="60625"/>
          <a:stretch>
            <a:fillRect/>
          </a:stretch>
        </p:blipFill>
        <p:spPr bwMode="auto">
          <a:xfrm>
            <a:off x="467544" y="2276872"/>
            <a:ext cx="780886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Logical Networks</vt:lpstr>
      <vt:lpstr>Logical Networks</vt:lpstr>
      <vt:lpstr>Slide 3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Networks</dc:title>
  <dc:creator>kevin.obrien</dc:creator>
  <cp:lastModifiedBy>kevin.obrien</cp:lastModifiedBy>
  <cp:revision>1</cp:revision>
  <dcterms:created xsi:type="dcterms:W3CDTF">2013-08-27T12:02:12Z</dcterms:created>
  <dcterms:modified xsi:type="dcterms:W3CDTF">2013-08-27T12:08:42Z</dcterms:modified>
</cp:coreProperties>
</file>