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5"/>
  </p:notesMasterIdLst>
  <p:sldIdLst>
    <p:sldId id="293" r:id="rId2"/>
    <p:sldId id="314" r:id="rId3"/>
    <p:sldId id="315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369891-BE35-471C-8941-D58E6DFC2EC2}" type="datetimeFigureOut">
              <a:rPr lang="en-US"/>
              <a:pPr>
                <a:defRPr/>
              </a:pPr>
              <a:t>12/20/2012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DFB76E-BE49-4FCD-8670-531BDF5F64E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447A8-96EA-4D24-B3C1-07A8F3266F2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1EBDD-D64A-45EC-A445-7E96A07A2C7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447A8-96EA-4D24-B3C1-07A8F3266F2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dirty="0" smtClean="0">
                <a:latin typeface="Arial" charset="0"/>
                <a:cs typeface="Arial" charset="0"/>
              </a:rPr>
              <a:t>Functions: </a:t>
            </a:r>
            <a:r>
              <a:rPr lang="en-IE" dirty="0" smtClean="0">
                <a:latin typeface="Arial" charset="0"/>
                <a:cs typeface="Arial" charset="0"/>
              </a:rPr>
              <a:t>Logarithms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(Page 67 Q 10) Without using your calculator, find the value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0413" y="2151063"/>
          <a:ext cx="7894748" cy="3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87"/>
                <a:gridCol w="1973687"/>
                <a:gridCol w="1973687"/>
                <a:gridCol w="1973687"/>
              </a:tblGrid>
              <a:tr h="553793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Answers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 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Lo</a:t>
                      </a:r>
                      <a:r>
                        <a:rPr lang="en-IE" b="0" dirty="0" smtClean="0"/>
                        <a:t>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b="0" dirty="0" smtClean="0"/>
                        <a:t>4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(1/8)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Log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b="0" dirty="0" smtClean="0"/>
                        <a:t>(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/16)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dirty="0" smtClean="0">
                <a:latin typeface="Arial" charset="0"/>
                <a:cs typeface="Arial" charset="0"/>
              </a:rPr>
              <a:t>Functions: </a:t>
            </a:r>
            <a:r>
              <a:rPr lang="en-IE" dirty="0" smtClean="0">
                <a:latin typeface="Arial" charset="0"/>
                <a:cs typeface="Arial" charset="0"/>
              </a:rPr>
              <a:t>Logarithms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(Page 67 Q 10) Without using your calculator, find the value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0413" y="2151063"/>
          <a:ext cx="7894748" cy="3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87"/>
                <a:gridCol w="1973687"/>
                <a:gridCol w="1973687"/>
                <a:gridCol w="1973687"/>
              </a:tblGrid>
              <a:tr h="553793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Answers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 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Lo</a:t>
                      </a:r>
                      <a:r>
                        <a:rPr lang="en-IE" b="0" dirty="0" smtClean="0"/>
                        <a:t>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b="0" dirty="0" smtClean="0"/>
                        <a:t>4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2.5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(1/8)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Log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b="0" dirty="0" smtClean="0"/>
                        <a:t>(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/16)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-3.5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101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Times New Roman</vt:lpstr>
      <vt:lpstr>Arial Unicode MS</vt:lpstr>
      <vt:lpstr>ppe_info_blue</vt:lpstr>
      <vt:lpstr>Functions: Logarithms</vt:lpstr>
      <vt:lpstr>Functions: Exponential and Logarithmic Functions</vt:lpstr>
      <vt:lpstr>Functions: Logarithms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320</cp:revision>
  <dcterms:created xsi:type="dcterms:W3CDTF">2009-08-17T15:34:05Z</dcterms:created>
  <dcterms:modified xsi:type="dcterms:W3CDTF">2012-12-20T16:49:01Z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