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5"/>
  </p:notesMasterIdLst>
  <p:sldIdLst>
    <p:sldId id="275" r:id="rId3"/>
    <p:sldId id="306" r:id="rId4"/>
    <p:sldId id="307" r:id="rId5"/>
    <p:sldId id="308" r:id="rId6"/>
    <p:sldId id="309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5/7/2014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609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467" t="27393" r="37334" b="30319"/>
          <a:stretch/>
        </p:blipFill>
        <p:spPr bwMode="auto">
          <a:xfrm>
            <a:off x="519066" y="1964417"/>
            <a:ext cx="8032844" cy="422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801" t="21808" r="39855" b="56635"/>
          <a:stretch/>
        </p:blipFill>
        <p:spPr bwMode="auto">
          <a:xfrm>
            <a:off x="0" y="1790163"/>
            <a:ext cx="8950817" cy="3374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801" t="43306" r="39213" b="42819"/>
          <a:stretch/>
        </p:blipFill>
        <p:spPr bwMode="auto">
          <a:xfrm>
            <a:off x="128788" y="2161753"/>
            <a:ext cx="8667482" cy="2577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634" t="34309" r="38144" b="44565"/>
          <a:stretch/>
        </p:blipFill>
        <p:spPr bwMode="auto">
          <a:xfrm>
            <a:off x="120718" y="1863551"/>
            <a:ext cx="8817220" cy="2811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633" t="55703" r="38645" b="17287"/>
          <a:stretch/>
        </p:blipFill>
        <p:spPr bwMode="auto">
          <a:xfrm>
            <a:off x="856182" y="2393561"/>
            <a:ext cx="7796494" cy="270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O-notation</a:t>
            </a:r>
            <a:endParaRPr lang="en-IE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271" t="22872" r="53624" b="21543"/>
          <a:stretch/>
        </p:blipFill>
        <p:spPr bwMode="auto">
          <a:xfrm>
            <a:off x="2833009" y="1519238"/>
            <a:ext cx="3404957" cy="5119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993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799" t="23404" r="38830" b="48936"/>
          <a:stretch/>
        </p:blipFill>
        <p:spPr bwMode="auto">
          <a:xfrm>
            <a:off x="201685" y="1845902"/>
            <a:ext cx="8568828" cy="3434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134" t="17553" r="53956" b="68085"/>
          <a:stretch/>
        </p:blipFill>
        <p:spPr bwMode="auto">
          <a:xfrm>
            <a:off x="611735" y="2073003"/>
            <a:ext cx="7952716" cy="2537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O-notation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470" t="57447" r="39661" b="14095"/>
          <a:stretch/>
        </p:blipFill>
        <p:spPr bwMode="auto">
          <a:xfrm>
            <a:off x="277749" y="1767361"/>
            <a:ext cx="8402612" cy="3345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34</Words>
  <Application>Microsoft Office PowerPoint</Application>
  <PresentationFormat>On-screen Show (4:3)</PresentationFormat>
  <Paragraphs>22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1_master_ppe_title</vt:lpstr>
      <vt:lpstr>ppe_info_blue</vt:lpstr>
      <vt:lpstr>PowerPoint Presentation</vt:lpstr>
      <vt:lpstr>O-Notation</vt:lpstr>
      <vt:lpstr>O-Notation</vt:lpstr>
      <vt:lpstr>O-Notation</vt:lpstr>
      <vt:lpstr>O-Notation</vt:lpstr>
      <vt:lpstr>O-notation</vt:lpstr>
      <vt:lpstr>O-notation</vt:lpstr>
      <vt:lpstr>O-notation</vt:lpstr>
      <vt:lpstr>O-notation</vt:lpstr>
      <vt:lpstr>O-notation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  <vt:lpstr>Blank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309</cp:revision>
  <dcterms:created xsi:type="dcterms:W3CDTF">2009-08-17T15:34:05Z</dcterms:created>
  <dcterms:modified xsi:type="dcterms:W3CDTF">2014-05-07T17:55:01Z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