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8C4E-313D-4B0B-BBDC-2E90E158A148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2B1A-F873-480F-9597-8AD804ADA29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8C4E-313D-4B0B-BBDC-2E90E158A148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2B1A-F873-480F-9597-8AD804ADA29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8C4E-313D-4B0B-BBDC-2E90E158A148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2B1A-F873-480F-9597-8AD804ADA29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8C4E-313D-4B0B-BBDC-2E90E158A148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2B1A-F873-480F-9597-8AD804ADA29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8C4E-313D-4B0B-BBDC-2E90E158A148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2B1A-F873-480F-9597-8AD804ADA29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8C4E-313D-4B0B-BBDC-2E90E158A148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2B1A-F873-480F-9597-8AD804ADA29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8C4E-313D-4B0B-BBDC-2E90E158A148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2B1A-F873-480F-9597-8AD804ADA29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8C4E-313D-4B0B-BBDC-2E90E158A148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2B1A-F873-480F-9597-8AD804ADA29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8C4E-313D-4B0B-BBDC-2E90E158A148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2B1A-F873-480F-9597-8AD804ADA29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8C4E-313D-4B0B-BBDC-2E90E158A148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2B1A-F873-480F-9597-8AD804ADA29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8C4E-313D-4B0B-BBDC-2E90E158A148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2B1A-F873-480F-9597-8AD804ADA29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48C4E-313D-4B0B-BBDC-2E90E158A148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2B1A-F873-480F-9597-8AD804ADA295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Graph Theory: Paths and Cycles</a:t>
            </a:r>
            <a:br>
              <a:rPr lang="en-IE" dirty="0" smtClean="0"/>
            </a:br>
            <a:r>
              <a:rPr lang="en-IE" sz="3600" dirty="0" smtClean="0"/>
              <a:t>(Discrete Mathematics)</a:t>
            </a:r>
            <a:endParaRPr lang="en-IE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kobriendublin.wordpress.com</a:t>
            </a:r>
          </a:p>
          <a:p>
            <a:r>
              <a:rPr lang="en-IE" dirty="0">
                <a:solidFill>
                  <a:schemeClr val="tx1"/>
                </a:solidFill>
              </a:rPr>
              <a:t>Twitter: @</a:t>
            </a:r>
            <a:r>
              <a:rPr lang="en-IE" dirty="0" err="1">
                <a:solidFill>
                  <a:schemeClr val="tx1"/>
                </a:solidFill>
              </a:rPr>
              <a:t>statslabdublin</a:t>
            </a:r>
            <a:endParaRPr lang="en-IE" dirty="0">
              <a:solidFill>
                <a:schemeClr val="tx1"/>
              </a:solidFill>
            </a:endParaRPr>
          </a:p>
          <a:p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/>
          </p:cNvPicPr>
          <p:nvPr/>
        </p:nvPicPr>
        <p:blipFill>
          <a:blip r:embed="rId2" cstate="print"/>
          <a:srcRect l="31855" t="35777" r="21561" b="50861"/>
          <a:stretch>
            <a:fillRect/>
          </a:stretch>
        </p:blipFill>
        <p:spPr bwMode="auto">
          <a:xfrm>
            <a:off x="323528" y="3429000"/>
            <a:ext cx="655272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2" cstate="print"/>
          <a:srcRect l="50442" t="19678" r="36929" b="64137"/>
          <a:stretch>
            <a:fillRect/>
          </a:stretch>
        </p:blipFill>
        <p:spPr bwMode="auto">
          <a:xfrm>
            <a:off x="467544" y="476672"/>
            <a:ext cx="266429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/>
          </p:cNvPicPr>
          <p:nvPr/>
        </p:nvPicPr>
        <p:blipFill>
          <a:blip r:embed="rId2" cstate="print"/>
          <a:srcRect l="31855" t="35777" r="21561" b="50861"/>
          <a:stretch>
            <a:fillRect/>
          </a:stretch>
        </p:blipFill>
        <p:spPr bwMode="auto">
          <a:xfrm>
            <a:off x="323528" y="3429000"/>
            <a:ext cx="655272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2" cstate="print"/>
          <a:srcRect l="50442" t="19678" r="36929" b="64137"/>
          <a:stretch>
            <a:fillRect/>
          </a:stretch>
        </p:blipFill>
        <p:spPr bwMode="auto">
          <a:xfrm>
            <a:off x="467544" y="476672"/>
            <a:ext cx="266429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/>
          </p:cNvPicPr>
          <p:nvPr/>
        </p:nvPicPr>
        <p:blipFill>
          <a:blip r:embed="rId2" cstate="print"/>
          <a:srcRect l="31855" t="35777" r="21561" b="50861"/>
          <a:stretch>
            <a:fillRect/>
          </a:stretch>
        </p:blipFill>
        <p:spPr bwMode="auto">
          <a:xfrm>
            <a:off x="323528" y="3429000"/>
            <a:ext cx="655272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2" cstate="print"/>
          <a:srcRect l="50442" t="19678" r="36929" b="64137"/>
          <a:stretch>
            <a:fillRect/>
          </a:stretch>
        </p:blipFill>
        <p:spPr bwMode="auto">
          <a:xfrm>
            <a:off x="467544" y="476672"/>
            <a:ext cx="266429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/>
          </p:cNvPicPr>
          <p:nvPr/>
        </p:nvPicPr>
        <p:blipFill>
          <a:blip r:embed="rId2" cstate="print"/>
          <a:srcRect l="31855" t="35777" r="21561" b="50861"/>
          <a:stretch>
            <a:fillRect/>
          </a:stretch>
        </p:blipFill>
        <p:spPr bwMode="auto">
          <a:xfrm>
            <a:off x="323528" y="3429000"/>
            <a:ext cx="655272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2" cstate="print"/>
          <a:srcRect l="50442" t="19678" r="36929" b="64137"/>
          <a:stretch>
            <a:fillRect/>
          </a:stretch>
        </p:blipFill>
        <p:spPr bwMode="auto">
          <a:xfrm>
            <a:off x="467544" y="476672"/>
            <a:ext cx="266429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/>
          </p:cNvPicPr>
          <p:nvPr/>
        </p:nvPicPr>
        <p:blipFill>
          <a:blip r:embed="rId2" cstate="print"/>
          <a:srcRect l="31855" t="35777" r="21561" b="50861"/>
          <a:stretch>
            <a:fillRect/>
          </a:stretch>
        </p:blipFill>
        <p:spPr bwMode="auto">
          <a:xfrm>
            <a:off x="323528" y="3429000"/>
            <a:ext cx="655272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2" cstate="print"/>
          <a:srcRect l="50442" t="19678" r="36929" b="64137"/>
          <a:stretch>
            <a:fillRect/>
          </a:stretch>
        </p:blipFill>
        <p:spPr bwMode="auto">
          <a:xfrm>
            <a:off x="467544" y="476672"/>
            <a:ext cx="266429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/>
          </p:cNvPicPr>
          <p:nvPr/>
        </p:nvPicPr>
        <p:blipFill>
          <a:blip r:embed="rId2" cstate="print"/>
          <a:srcRect l="31855" t="35777" r="21561" b="50861"/>
          <a:stretch>
            <a:fillRect/>
          </a:stretch>
        </p:blipFill>
        <p:spPr bwMode="auto">
          <a:xfrm>
            <a:off x="323528" y="3429000"/>
            <a:ext cx="655272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2" cstate="print"/>
          <a:srcRect l="50442" t="19678" r="36929" b="64137"/>
          <a:stretch>
            <a:fillRect/>
          </a:stretch>
        </p:blipFill>
        <p:spPr bwMode="auto">
          <a:xfrm>
            <a:off x="467544" y="476672"/>
            <a:ext cx="266429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/>
          </p:cNvPicPr>
          <p:nvPr/>
        </p:nvPicPr>
        <p:blipFill>
          <a:blip r:embed="rId2" cstate="print"/>
          <a:srcRect l="31855" t="35777" r="21561" b="50861"/>
          <a:stretch>
            <a:fillRect/>
          </a:stretch>
        </p:blipFill>
        <p:spPr bwMode="auto">
          <a:xfrm>
            <a:off x="323528" y="3429000"/>
            <a:ext cx="655272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2" cstate="print"/>
          <a:srcRect l="50442" t="19678" r="36929" b="64137"/>
          <a:stretch>
            <a:fillRect/>
          </a:stretch>
        </p:blipFill>
        <p:spPr bwMode="auto">
          <a:xfrm>
            <a:off x="467544" y="476672"/>
            <a:ext cx="266429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On-screen Show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Graph Theory: Paths and Cycles (Discrete Mathematics)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University of Limerick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Theory: Paths and Cycles (Discrete Mathematics)</dc:title>
  <dc:creator>kevin.obrien</dc:creator>
  <cp:lastModifiedBy>kevin.obrien</cp:lastModifiedBy>
  <cp:revision>1</cp:revision>
  <dcterms:created xsi:type="dcterms:W3CDTF">2013-04-20T19:40:40Z</dcterms:created>
  <dcterms:modified xsi:type="dcterms:W3CDTF">2013-04-20T19:49:48Z</dcterms:modified>
</cp:coreProperties>
</file>