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C330-7FD8-4E9C-8FC8-F097C0723D8A}" type="datetimeFigureOut">
              <a:rPr lang="en-IE" smtClean="0"/>
              <a:t>04/02/2013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46DF-1D6B-4906-8BD2-F09E52B174D6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C330-7FD8-4E9C-8FC8-F097C0723D8A}" type="datetimeFigureOut">
              <a:rPr lang="en-IE" smtClean="0"/>
              <a:t>04/02/2013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46DF-1D6B-4906-8BD2-F09E52B174D6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C330-7FD8-4E9C-8FC8-F097C0723D8A}" type="datetimeFigureOut">
              <a:rPr lang="en-IE" smtClean="0"/>
              <a:t>04/02/2013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46DF-1D6B-4906-8BD2-F09E52B174D6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C330-7FD8-4E9C-8FC8-F097C0723D8A}" type="datetimeFigureOut">
              <a:rPr lang="en-IE" smtClean="0"/>
              <a:t>04/02/2013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46DF-1D6B-4906-8BD2-F09E52B174D6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C330-7FD8-4E9C-8FC8-F097C0723D8A}" type="datetimeFigureOut">
              <a:rPr lang="en-IE" smtClean="0"/>
              <a:t>04/02/2013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46DF-1D6B-4906-8BD2-F09E52B174D6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C330-7FD8-4E9C-8FC8-F097C0723D8A}" type="datetimeFigureOut">
              <a:rPr lang="en-IE" smtClean="0"/>
              <a:t>04/02/2013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46DF-1D6B-4906-8BD2-F09E52B174D6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C330-7FD8-4E9C-8FC8-F097C0723D8A}" type="datetimeFigureOut">
              <a:rPr lang="en-IE" smtClean="0"/>
              <a:t>04/02/2013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46DF-1D6B-4906-8BD2-F09E52B174D6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C330-7FD8-4E9C-8FC8-F097C0723D8A}" type="datetimeFigureOut">
              <a:rPr lang="en-IE" smtClean="0"/>
              <a:t>04/02/2013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46DF-1D6B-4906-8BD2-F09E52B174D6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C330-7FD8-4E9C-8FC8-F097C0723D8A}" type="datetimeFigureOut">
              <a:rPr lang="en-IE" smtClean="0"/>
              <a:t>04/02/2013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46DF-1D6B-4906-8BD2-F09E52B174D6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C330-7FD8-4E9C-8FC8-F097C0723D8A}" type="datetimeFigureOut">
              <a:rPr lang="en-IE" smtClean="0"/>
              <a:t>04/02/2013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46DF-1D6B-4906-8BD2-F09E52B174D6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C330-7FD8-4E9C-8FC8-F097C0723D8A}" type="datetimeFigureOut">
              <a:rPr lang="en-IE" smtClean="0"/>
              <a:t>04/02/2013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46DF-1D6B-4906-8BD2-F09E52B174D6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BC330-7FD8-4E9C-8FC8-F097C0723D8A}" type="datetimeFigureOut">
              <a:rPr lang="en-IE" smtClean="0"/>
              <a:t>04/02/2013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646DF-1D6B-4906-8BD2-F09E52B174D6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Graph Theory</a:t>
            </a:r>
            <a:br>
              <a:rPr lang="en-IE" dirty="0" smtClean="0"/>
            </a:br>
            <a:r>
              <a:rPr lang="en-IE" dirty="0" smtClean="0"/>
              <a:t>Key Terminology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Youtube.com/</a:t>
            </a:r>
            <a:r>
              <a:rPr lang="en-IE" dirty="0" err="1" smtClean="0"/>
              <a:t>StatsLabDublin</a:t>
            </a:r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Vertex and Edge</a:t>
            </a:r>
          </a:p>
          <a:p>
            <a:r>
              <a:rPr lang="en-IE" dirty="0" smtClean="0"/>
              <a:t>Incidence and Adjacency</a:t>
            </a:r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Loops</a:t>
            </a:r>
            <a:endParaRPr lang="en-IE" dirty="0"/>
          </a:p>
          <a:p>
            <a:r>
              <a:rPr lang="en-IE" dirty="0" smtClean="0"/>
              <a:t>Parallel Edges</a:t>
            </a:r>
          </a:p>
          <a:p>
            <a:r>
              <a:rPr lang="en-IE" dirty="0" smtClean="0"/>
              <a:t>Isolated Vertices</a:t>
            </a:r>
            <a:endParaRPr lang="en-I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Simple Graphs</a:t>
            </a:r>
            <a:endParaRPr lang="en-IE" dirty="0"/>
          </a:p>
          <a:p>
            <a:r>
              <a:rPr lang="en-IE" dirty="0" smtClean="0"/>
              <a:t>Connected Graphs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Degree</a:t>
            </a:r>
            <a:endParaRPr lang="en-IE" dirty="0"/>
          </a:p>
          <a:p>
            <a:r>
              <a:rPr lang="en-IE" smtClean="0"/>
              <a:t>Degree Sequence</a:t>
            </a:r>
            <a:endParaRPr lang="en-IE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29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Graph Theory Key Terminology</vt:lpstr>
      <vt:lpstr>Graph Theory</vt:lpstr>
      <vt:lpstr>Graph Theory</vt:lpstr>
      <vt:lpstr>Graph Theory</vt:lpstr>
      <vt:lpstr>Graph Theory</vt:lpstr>
    </vt:vector>
  </TitlesOfParts>
  <Company>University of Limerick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Key Terminology</dc:title>
  <dc:creator>kevin.obrien</dc:creator>
  <cp:lastModifiedBy>kevin.obrien</cp:lastModifiedBy>
  <cp:revision>12</cp:revision>
  <dcterms:created xsi:type="dcterms:W3CDTF">2013-02-04T16:01:30Z</dcterms:created>
  <dcterms:modified xsi:type="dcterms:W3CDTF">2013-02-04T17:53:14Z</dcterms:modified>
</cp:coreProperties>
</file>