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418A-AED1-43CB-8D8A-66E8C617D320}" type="datetimeFigureOut">
              <a:rPr lang="en-IE" smtClean="0"/>
              <a:t>24/01/2013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505E-24D0-44A9-A45A-4CDD55F57E2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Non-Isomorphic Trees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</a:t>
            </a:r>
            <a:r>
              <a:rPr lang="en-IE" dirty="0" smtClean="0">
                <a:solidFill>
                  <a:schemeClr val="tx1"/>
                </a:solidFill>
              </a:rPr>
              <a:t>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kobriendublin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</a:t>
            </a:r>
            <a:r>
              <a:rPr lang="en-IE" dirty="0"/>
              <a:t>T</a:t>
            </a:r>
            <a:r>
              <a:rPr lang="en-IE" dirty="0" smtClean="0"/>
              <a:t>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Exercise:</a:t>
            </a:r>
            <a:r>
              <a:rPr lang="en-IE" b="1" dirty="0" smtClean="0"/>
              <a:t> </a:t>
            </a:r>
            <a:r>
              <a:rPr lang="en-IE" dirty="0" smtClean="0"/>
              <a:t>Draw the 3 non-isomorphic trees on</a:t>
            </a:r>
          </a:p>
          <a:p>
            <a:pPr>
              <a:buNone/>
            </a:pPr>
            <a:r>
              <a:rPr lang="en-IE" dirty="0" smtClean="0"/>
              <a:t>five vertices.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Two trees are said to be isomorphic if they have</a:t>
            </a:r>
          </a:p>
          <a:p>
            <a:pPr>
              <a:buNone/>
            </a:pPr>
            <a:r>
              <a:rPr lang="en-IE" dirty="0" smtClean="0"/>
              <a:t>the same adjacency structure (i.e. can arrange </a:t>
            </a:r>
          </a:p>
          <a:p>
            <a:pPr>
              <a:buNone/>
            </a:pPr>
            <a:r>
              <a:rPr lang="en-IE" dirty="0" smtClean="0"/>
              <a:t>the respective adjacency lists into the same </a:t>
            </a:r>
          </a:p>
          <a:p>
            <a:pPr>
              <a:buNone/>
            </a:pPr>
            <a:r>
              <a:rPr lang="en-IE" dirty="0" smtClean="0"/>
              <a:t>structure.)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</a:t>
            </a:r>
            <a:r>
              <a:rPr lang="en-IE" dirty="0"/>
              <a:t>T</a:t>
            </a:r>
            <a:r>
              <a:rPr lang="en-IE" dirty="0" smtClean="0"/>
              <a:t>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Tree 1: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</a:t>
            </a:r>
            <a:r>
              <a:rPr lang="en-IE" dirty="0"/>
              <a:t>T</a:t>
            </a:r>
            <a:r>
              <a:rPr lang="en-IE" dirty="0" smtClean="0"/>
              <a:t>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Tree 2: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</a:t>
            </a:r>
            <a:r>
              <a:rPr lang="en-IE" dirty="0"/>
              <a:t>T</a:t>
            </a:r>
            <a:r>
              <a:rPr lang="en-IE" dirty="0" smtClean="0"/>
              <a:t>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Tree 3: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63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Non-Isomorphic Trees</vt:lpstr>
      <vt:lpstr>Non-Isomorphic Trees</vt:lpstr>
      <vt:lpstr>Non-Isomorphic Trees</vt:lpstr>
      <vt:lpstr>Non-Isomorphic Trees</vt:lpstr>
      <vt:lpstr>Non-Isomorphic Trees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Non-Isomorphic Trees</dc:title>
  <dc:creator>kevin.obrien</dc:creator>
  <cp:lastModifiedBy>kevin.obrien</cp:lastModifiedBy>
  <cp:revision>179</cp:revision>
  <dcterms:created xsi:type="dcterms:W3CDTF">2013-01-24T13:17:12Z</dcterms:created>
  <dcterms:modified xsi:type="dcterms:W3CDTF">2013-01-25T19:31:30Z</dcterms:modified>
</cp:coreProperties>
</file>