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11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09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3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15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2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04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79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763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795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839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B784-DF84-46AE-BD15-BA6B44F68EFF}" type="datetimeFigureOut">
              <a:rPr lang="en-IE" smtClean="0"/>
              <a:t>06/02/2013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E9456-02A5-4B5C-9845-A35133E60B4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8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Youtube.com/</a:t>
            </a:r>
            <a:r>
              <a:rPr lang="en-IE" dirty="0" err="1" smtClean="0"/>
              <a:t>StatsLabDublin</a:t>
            </a:r>
            <a:endParaRPr lang="en-IE" dirty="0" smtClean="0"/>
          </a:p>
          <a:p>
            <a:r>
              <a:rPr lang="en-IE" dirty="0" smtClean="0"/>
              <a:t>Discrete Mathematics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932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51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772816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3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an </a:t>
            </a:r>
            <a:r>
              <a:rPr lang="en-IE" b="1" i="1" dirty="0" smtClean="0"/>
              <a:t>n</a:t>
            </a:r>
            <a:r>
              <a:rPr lang="en-IE" dirty="0" smtClean="0"/>
              <a:t>-regular graph, the vertices are all of degree </a:t>
            </a:r>
            <a:r>
              <a:rPr lang="en-IE" b="1" i="1" dirty="0" smtClean="0"/>
              <a:t>n</a:t>
            </a:r>
            <a:r>
              <a:rPr lang="en-IE" dirty="0" smtClean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6930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234" t="44535" r="22002" b="41805"/>
          <a:stretch/>
        </p:blipFill>
        <p:spPr bwMode="auto">
          <a:xfrm>
            <a:off x="395536" y="1700808"/>
            <a:ext cx="8263705" cy="18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084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234" t="44535" r="22002" b="41805"/>
          <a:stretch/>
        </p:blipFill>
        <p:spPr bwMode="auto">
          <a:xfrm>
            <a:off x="395536" y="1700808"/>
            <a:ext cx="8263705" cy="18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221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039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32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5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5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Regular Graphs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32534" t="43528" r="18220" b="42476"/>
          <a:stretch/>
        </p:blipFill>
        <p:spPr bwMode="auto">
          <a:xfrm>
            <a:off x="395536" y="1196752"/>
            <a:ext cx="844589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25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Regular Graphs</vt:lpstr>
      <vt:lpstr>Regular Graphs</vt:lpstr>
      <vt:lpstr>Regular Graphs</vt:lpstr>
      <vt:lpstr>Regular Graphs</vt:lpstr>
      <vt:lpstr>Regular Graphs</vt:lpstr>
      <vt:lpstr>Regular Graphs</vt:lpstr>
      <vt:lpstr>Regular Graphs</vt:lpstr>
      <vt:lpstr>Regular Graphs</vt:lpstr>
      <vt:lpstr>Regular Graphs</vt:lpstr>
      <vt:lpstr>Regular Graphs</vt:lpstr>
      <vt:lpstr>Regular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Graphs</dc:title>
  <dc:creator>Kevin</dc:creator>
  <cp:lastModifiedBy>Kevin</cp:lastModifiedBy>
  <cp:revision>1</cp:revision>
  <dcterms:created xsi:type="dcterms:W3CDTF">2013-02-06T16:51:05Z</dcterms:created>
  <dcterms:modified xsi:type="dcterms:W3CDTF">2013-02-06T16:58:52Z</dcterms:modified>
</cp:coreProperties>
</file>