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3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877F-806A-4BBF-8F5A-62830DC06EAB}" type="datetimeFigureOut">
              <a:rPr lang="en-IE" smtClean="0"/>
              <a:pPr/>
              <a:t>24/12/2013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76C5-C481-40B9-8F46-DD41812A218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877F-806A-4BBF-8F5A-62830DC06EAB}" type="datetimeFigureOut">
              <a:rPr lang="en-IE" smtClean="0"/>
              <a:pPr/>
              <a:t>24/12/2013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76C5-C481-40B9-8F46-DD41812A218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877F-806A-4BBF-8F5A-62830DC06EAB}" type="datetimeFigureOut">
              <a:rPr lang="en-IE" smtClean="0"/>
              <a:pPr/>
              <a:t>24/12/2013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76C5-C481-40B9-8F46-DD41812A218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877F-806A-4BBF-8F5A-62830DC06EAB}" type="datetimeFigureOut">
              <a:rPr lang="en-IE" smtClean="0"/>
              <a:pPr/>
              <a:t>24/12/2013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76C5-C481-40B9-8F46-DD41812A218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877F-806A-4BBF-8F5A-62830DC06EAB}" type="datetimeFigureOut">
              <a:rPr lang="en-IE" smtClean="0"/>
              <a:pPr/>
              <a:t>24/12/2013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76C5-C481-40B9-8F46-DD41812A218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877F-806A-4BBF-8F5A-62830DC06EAB}" type="datetimeFigureOut">
              <a:rPr lang="en-IE" smtClean="0"/>
              <a:pPr/>
              <a:t>24/12/2013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76C5-C481-40B9-8F46-DD41812A218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877F-806A-4BBF-8F5A-62830DC06EAB}" type="datetimeFigureOut">
              <a:rPr lang="en-IE" smtClean="0"/>
              <a:pPr/>
              <a:t>24/12/2013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76C5-C481-40B9-8F46-DD41812A218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877F-806A-4BBF-8F5A-62830DC06EAB}" type="datetimeFigureOut">
              <a:rPr lang="en-IE" smtClean="0"/>
              <a:pPr/>
              <a:t>24/12/2013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76C5-C481-40B9-8F46-DD41812A218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877F-806A-4BBF-8F5A-62830DC06EAB}" type="datetimeFigureOut">
              <a:rPr lang="en-IE" smtClean="0"/>
              <a:pPr/>
              <a:t>24/12/2013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76C5-C481-40B9-8F46-DD41812A218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877F-806A-4BBF-8F5A-62830DC06EAB}" type="datetimeFigureOut">
              <a:rPr lang="en-IE" smtClean="0"/>
              <a:pPr/>
              <a:t>24/12/2013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76C5-C481-40B9-8F46-DD41812A218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877F-806A-4BBF-8F5A-62830DC06EAB}" type="datetimeFigureOut">
              <a:rPr lang="en-IE" smtClean="0"/>
              <a:pPr/>
              <a:t>24/12/2013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76C5-C481-40B9-8F46-DD41812A218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1877F-806A-4BBF-8F5A-62830DC06EAB}" type="datetimeFigureOut">
              <a:rPr lang="en-IE" smtClean="0"/>
              <a:pPr/>
              <a:t>24/12/2013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876C5-C481-40B9-8F46-DD41812A218C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Mathematics For Computing Digraphs </a:t>
            </a:r>
            <a:r>
              <a:rPr lang="en-IE" dirty="0" smtClean="0"/>
              <a:t>&amp; </a:t>
            </a:r>
            <a:r>
              <a:rPr lang="en-IE" dirty="0" smtClean="0"/>
              <a:t>Relations - Example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smtClean="0"/>
              <a:t>www.Stats-Lab.com</a:t>
            </a:r>
            <a:endParaRPr lang="en-I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Relations - Example</a:t>
            </a:r>
            <a:endParaRPr lang="en-I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3748" t="41998" r="34488" b="35728"/>
          <a:stretch>
            <a:fillRect/>
          </a:stretch>
        </p:blipFill>
        <p:spPr bwMode="auto">
          <a:xfrm>
            <a:off x="611560" y="1700808"/>
            <a:ext cx="7920880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Relations - Example</a:t>
            </a:r>
            <a:endParaRPr lang="en-I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3748" t="41998" r="34868" b="49902"/>
          <a:stretch>
            <a:fillRect/>
          </a:stretch>
        </p:blipFill>
        <p:spPr bwMode="auto">
          <a:xfrm>
            <a:off x="683568" y="1268760"/>
            <a:ext cx="784887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n-IE" dirty="0" smtClean="0"/>
              <a:t>Relations - 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en-IE" dirty="0" smtClean="0"/>
              <a:t>The vertices </a:t>
            </a:r>
            <a:r>
              <a:rPr lang="en-IE" dirty="0"/>
              <a:t>of the </a:t>
            </a:r>
            <a:r>
              <a:rPr lang="en-IE" dirty="0" smtClean="0"/>
              <a:t>digraph represented </a:t>
            </a:r>
            <a:r>
              <a:rPr lang="en-IE" dirty="0"/>
              <a:t>sets: {a}, {b}, {a, b} and {a, b, d} and there were directed </a:t>
            </a:r>
            <a:r>
              <a:rPr lang="en-IE" dirty="0" smtClean="0"/>
              <a:t>arcs between </a:t>
            </a:r>
            <a:r>
              <a:rPr lang="en-IE" dirty="0"/>
              <a:t>vertices when one set was a subset of the other. </a:t>
            </a:r>
            <a:endParaRPr lang="en-IE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Relations - 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This </a:t>
            </a:r>
            <a:r>
              <a:rPr lang="en-IE" dirty="0"/>
              <a:t>relation </a:t>
            </a:r>
            <a:r>
              <a:rPr lang="en-IE" dirty="0" smtClean="0"/>
              <a:t>is reflexive</a:t>
            </a:r>
            <a:r>
              <a:rPr lang="en-IE" dirty="0"/>
              <a:t>, not symmetric and transitive. </a:t>
            </a:r>
            <a:endParaRPr lang="en-IE" dirty="0" smtClean="0"/>
          </a:p>
          <a:p>
            <a:r>
              <a:rPr lang="en-IE" i="1" dirty="0" smtClean="0"/>
              <a:t>Recall: R</a:t>
            </a:r>
            <a:r>
              <a:rPr lang="en-IE" dirty="0" smtClean="0"/>
              <a:t> </a:t>
            </a:r>
            <a:r>
              <a:rPr lang="en-IE" i="1" dirty="0" smtClean="0"/>
              <a:t>is </a:t>
            </a:r>
            <a:r>
              <a:rPr lang="en-IE" b="1" i="1" dirty="0" smtClean="0"/>
              <a:t>anti-symmetric</a:t>
            </a:r>
            <a:r>
              <a:rPr lang="en-IE" i="1" dirty="0" smtClean="0"/>
              <a:t> if and only if the relationship digraph of </a:t>
            </a:r>
            <a:r>
              <a:rPr lang="en-IE" i="1" dirty="0" smtClean="0"/>
              <a:t>R has </a:t>
            </a:r>
            <a:r>
              <a:rPr lang="en-IE" i="1" dirty="0" smtClean="0"/>
              <a:t>no directed cycles of length two</a:t>
            </a:r>
            <a:r>
              <a:rPr lang="en-IE" i="1" dirty="0" smtClean="0"/>
              <a:t>.</a:t>
            </a:r>
          </a:p>
          <a:p>
            <a:r>
              <a:rPr lang="en-IE" dirty="0" smtClean="0"/>
              <a:t>As the relation </a:t>
            </a:r>
            <a:r>
              <a:rPr lang="en-IE" dirty="0"/>
              <a:t>is also </a:t>
            </a:r>
            <a:r>
              <a:rPr lang="en-IE" dirty="0" smtClean="0"/>
              <a:t>anti-symmetric, </a:t>
            </a:r>
            <a:r>
              <a:rPr lang="en-IE" dirty="0"/>
              <a:t>it is </a:t>
            </a:r>
            <a:r>
              <a:rPr lang="en-IE" dirty="0" smtClean="0"/>
              <a:t>a partial </a:t>
            </a:r>
            <a:r>
              <a:rPr lang="en-IE" dirty="0"/>
              <a:t>order.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Relations - 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This </a:t>
            </a:r>
            <a:r>
              <a:rPr lang="en-IE" dirty="0"/>
              <a:t>relation </a:t>
            </a:r>
            <a:r>
              <a:rPr lang="en-IE" dirty="0" smtClean="0"/>
              <a:t>is reflexive</a:t>
            </a:r>
            <a:r>
              <a:rPr lang="en-IE" dirty="0"/>
              <a:t>, not symmetric and transitive. </a:t>
            </a:r>
            <a:endParaRPr lang="en-IE" dirty="0" smtClean="0"/>
          </a:p>
          <a:p>
            <a:r>
              <a:rPr lang="en-IE" i="1" dirty="0" smtClean="0"/>
              <a:t>Recall: R</a:t>
            </a:r>
            <a:r>
              <a:rPr lang="en-IE" dirty="0" smtClean="0"/>
              <a:t> </a:t>
            </a:r>
            <a:r>
              <a:rPr lang="en-IE" i="1" dirty="0" smtClean="0"/>
              <a:t>is </a:t>
            </a:r>
            <a:r>
              <a:rPr lang="en-IE" b="1" i="1" dirty="0" smtClean="0"/>
              <a:t>anti-symmetric</a:t>
            </a:r>
            <a:r>
              <a:rPr lang="en-IE" i="1" dirty="0" smtClean="0"/>
              <a:t> if and only if the relationship digraph of </a:t>
            </a:r>
            <a:r>
              <a:rPr lang="en-IE" i="1" dirty="0" smtClean="0"/>
              <a:t>R has </a:t>
            </a:r>
            <a:r>
              <a:rPr lang="en-IE" i="1" dirty="0" smtClean="0"/>
              <a:t>no directed cycles of length two</a:t>
            </a:r>
            <a:r>
              <a:rPr lang="en-IE" i="1" dirty="0" smtClean="0"/>
              <a:t>.</a:t>
            </a:r>
          </a:p>
          <a:p>
            <a:r>
              <a:rPr lang="en-IE" dirty="0" smtClean="0"/>
              <a:t>As the relation </a:t>
            </a:r>
            <a:r>
              <a:rPr lang="en-IE" dirty="0"/>
              <a:t>is also </a:t>
            </a:r>
            <a:r>
              <a:rPr lang="en-IE" dirty="0" smtClean="0"/>
              <a:t>anti-symmetric, </a:t>
            </a:r>
            <a:r>
              <a:rPr lang="en-IE" dirty="0"/>
              <a:t>it is </a:t>
            </a:r>
            <a:r>
              <a:rPr lang="en-IE" dirty="0" smtClean="0"/>
              <a:t>a partial </a:t>
            </a:r>
            <a:r>
              <a:rPr lang="en-IE" dirty="0"/>
              <a:t>order.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158</Words>
  <Application>Microsoft Office PowerPoint</Application>
  <PresentationFormat>On-screen Show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Mathematics For Computing Digraphs &amp; Relations - Example</vt:lpstr>
      <vt:lpstr>Relations - Example</vt:lpstr>
      <vt:lpstr>Relations - Example</vt:lpstr>
      <vt:lpstr>Relations - Example</vt:lpstr>
      <vt:lpstr>Relations - Example</vt:lpstr>
      <vt:lpstr>Relations - Example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 Example</dc:title>
  <dc:creator>Kevin</dc:creator>
  <cp:lastModifiedBy>Kevin</cp:lastModifiedBy>
  <cp:revision>2</cp:revision>
  <dcterms:created xsi:type="dcterms:W3CDTF">2013-12-23T17:24:57Z</dcterms:created>
  <dcterms:modified xsi:type="dcterms:W3CDTF">2013-12-24T18:55:44Z</dcterms:modified>
</cp:coreProperties>
</file>