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05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1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73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5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2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9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61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38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79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27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316-DDAA-4077-B525-B2EEBEC5D7B7}" type="datetimeFigureOut">
              <a:rPr lang="en-IE" smtClean="0"/>
              <a:t>26/01/2013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BD08-78F4-4080-A983-324BEAAC59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5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Relations and Digraphs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ke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5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Relations and Digraphs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Consider the set </a:t>
            </a:r>
            <a:r>
              <a:rPr lang="pt-BR" b="1" i="1" dirty="0" smtClean="0"/>
              <a:t>S = {i,r,e,l,a,n,d}. </a:t>
            </a:r>
          </a:p>
          <a:p>
            <a:pPr marL="0" indent="0">
              <a:buNone/>
            </a:pPr>
            <a:endParaRPr lang="pt-BR" b="1" i="1" dirty="0"/>
          </a:p>
          <a:p>
            <a:pPr marL="0" indent="0">
              <a:buNone/>
            </a:pPr>
            <a:r>
              <a:rPr lang="en-IE" b="1" i="1" dirty="0" smtClean="0"/>
              <a:t>R</a:t>
            </a:r>
            <a:r>
              <a:rPr lang="en-IE" dirty="0" smtClean="0"/>
              <a:t> is a relation defined in </a:t>
            </a:r>
            <a:r>
              <a:rPr lang="en-IE" b="1" i="1" dirty="0" smtClean="0"/>
              <a:t>S </a:t>
            </a:r>
            <a:r>
              <a:rPr lang="en-IE" dirty="0" smtClean="0"/>
              <a:t>as follows: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b="1" i="1" dirty="0" err="1" smtClean="0"/>
              <a:t>xRy</a:t>
            </a:r>
            <a:r>
              <a:rPr lang="en-IE" b="1" i="1" dirty="0" smtClean="0"/>
              <a:t> if x and y are vowels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Draw the relational digraph on R on S and say, with reason, whether this relation is</a:t>
            </a:r>
          </a:p>
          <a:p>
            <a:pPr marL="0" indent="0">
              <a:buNone/>
            </a:pPr>
            <a:r>
              <a:rPr lang="en-IE" dirty="0" smtClean="0"/>
              <a:t>1) reflexive,</a:t>
            </a:r>
          </a:p>
          <a:p>
            <a:pPr marL="0" indent="0">
              <a:buNone/>
            </a:pPr>
            <a:r>
              <a:rPr lang="en-IE" dirty="0" smtClean="0"/>
              <a:t>2) symmetric,</a:t>
            </a:r>
          </a:p>
          <a:p>
            <a:pPr marL="0" indent="0">
              <a:buNone/>
            </a:pPr>
            <a:r>
              <a:rPr lang="en-IE" dirty="0" smtClean="0"/>
              <a:t>3) transitive.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9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Relations and Digraphs</vt:lpstr>
      <vt:lpstr>Relations and Digraphs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</cp:revision>
  <dcterms:created xsi:type="dcterms:W3CDTF">2013-01-26T21:07:22Z</dcterms:created>
  <dcterms:modified xsi:type="dcterms:W3CDTF">2013-01-26T22:16:42Z</dcterms:modified>
</cp:coreProperties>
</file>