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AF52-B102-48C1-8C1E-C92C8AA68B2E}" type="datetimeFigureOut">
              <a:rPr lang="en-IE" smtClean="0"/>
              <a:t>23/01/2013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007-9555-4542-90A2-61A210F33C4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AF52-B102-48C1-8C1E-C92C8AA68B2E}" type="datetimeFigureOut">
              <a:rPr lang="en-IE" smtClean="0"/>
              <a:t>23/01/2013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007-9555-4542-90A2-61A210F33C4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AF52-B102-48C1-8C1E-C92C8AA68B2E}" type="datetimeFigureOut">
              <a:rPr lang="en-IE" smtClean="0"/>
              <a:t>23/01/2013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007-9555-4542-90A2-61A210F33C4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AF52-B102-48C1-8C1E-C92C8AA68B2E}" type="datetimeFigureOut">
              <a:rPr lang="en-IE" smtClean="0"/>
              <a:t>23/01/2013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007-9555-4542-90A2-61A210F33C4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AF52-B102-48C1-8C1E-C92C8AA68B2E}" type="datetimeFigureOut">
              <a:rPr lang="en-IE" smtClean="0"/>
              <a:t>23/01/2013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007-9555-4542-90A2-61A210F33C4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AF52-B102-48C1-8C1E-C92C8AA68B2E}" type="datetimeFigureOut">
              <a:rPr lang="en-IE" smtClean="0"/>
              <a:t>23/01/2013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007-9555-4542-90A2-61A210F33C4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AF52-B102-48C1-8C1E-C92C8AA68B2E}" type="datetimeFigureOut">
              <a:rPr lang="en-IE" smtClean="0"/>
              <a:t>23/01/2013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007-9555-4542-90A2-61A210F33C4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AF52-B102-48C1-8C1E-C92C8AA68B2E}" type="datetimeFigureOut">
              <a:rPr lang="en-IE" smtClean="0"/>
              <a:t>23/01/2013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007-9555-4542-90A2-61A210F33C4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AF52-B102-48C1-8C1E-C92C8AA68B2E}" type="datetimeFigureOut">
              <a:rPr lang="en-IE" smtClean="0"/>
              <a:t>23/01/2013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007-9555-4542-90A2-61A210F33C4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AF52-B102-48C1-8C1E-C92C8AA68B2E}" type="datetimeFigureOut">
              <a:rPr lang="en-IE" smtClean="0"/>
              <a:t>23/01/2013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007-9555-4542-90A2-61A210F33C4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AF52-B102-48C1-8C1E-C92C8AA68B2E}" type="datetimeFigureOut">
              <a:rPr lang="en-IE" smtClean="0"/>
              <a:t>23/01/2013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007-9555-4542-90A2-61A210F33C4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4AF52-B102-48C1-8C1E-C92C8AA68B2E}" type="datetimeFigureOut">
              <a:rPr lang="en-IE" smtClean="0"/>
              <a:t>23/01/2013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3007-9555-4542-90A2-61A210F33C4A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7" y="2060848"/>
            <a:ext cx="2417953" cy="2376264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kevin.obrien</dc:creator>
  <cp:lastModifiedBy>kevin.obrien</cp:lastModifiedBy>
  <cp:revision>1</cp:revision>
  <dcterms:created xsi:type="dcterms:W3CDTF">2013-01-23T19:00:33Z</dcterms:created>
  <dcterms:modified xsi:type="dcterms:W3CDTF">2013-01-23T19:01:16Z</dcterms:modified>
</cp:coreProperties>
</file>