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5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0B6C-BD26-4BC1-B5AA-00D764418D80}" type="datetimeFigureOut">
              <a:rPr lang="en-IE" smtClean="0"/>
              <a:t>08/02/2013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8D50-0BC5-401E-974A-30EFDCD125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670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0B6C-BD26-4BC1-B5AA-00D764418D80}" type="datetimeFigureOut">
              <a:rPr lang="en-IE" smtClean="0"/>
              <a:t>08/02/2013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8D50-0BC5-401E-974A-30EFDCD125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090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0B6C-BD26-4BC1-B5AA-00D764418D80}" type="datetimeFigureOut">
              <a:rPr lang="en-IE" smtClean="0"/>
              <a:t>08/02/2013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8D50-0BC5-401E-974A-30EFDCD125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255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0B6C-BD26-4BC1-B5AA-00D764418D80}" type="datetimeFigureOut">
              <a:rPr lang="en-IE" smtClean="0"/>
              <a:t>08/02/2013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8D50-0BC5-401E-974A-30EFDCD125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9118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0B6C-BD26-4BC1-B5AA-00D764418D80}" type="datetimeFigureOut">
              <a:rPr lang="en-IE" smtClean="0"/>
              <a:t>08/02/2013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8D50-0BC5-401E-974A-30EFDCD125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8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0B6C-BD26-4BC1-B5AA-00D764418D80}" type="datetimeFigureOut">
              <a:rPr lang="en-IE" smtClean="0"/>
              <a:t>08/02/2013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8D50-0BC5-401E-974A-30EFDCD125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337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0B6C-BD26-4BC1-B5AA-00D764418D80}" type="datetimeFigureOut">
              <a:rPr lang="en-IE" smtClean="0"/>
              <a:t>08/02/2013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8D50-0BC5-401E-974A-30EFDCD125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600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0B6C-BD26-4BC1-B5AA-00D764418D80}" type="datetimeFigureOut">
              <a:rPr lang="en-IE" smtClean="0"/>
              <a:t>08/02/2013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8D50-0BC5-401E-974A-30EFDCD125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119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0B6C-BD26-4BC1-B5AA-00D764418D80}" type="datetimeFigureOut">
              <a:rPr lang="en-IE" smtClean="0"/>
              <a:t>08/02/2013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8D50-0BC5-401E-974A-30EFDCD125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955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0B6C-BD26-4BC1-B5AA-00D764418D80}" type="datetimeFigureOut">
              <a:rPr lang="en-IE" smtClean="0"/>
              <a:t>08/02/2013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8D50-0BC5-401E-974A-30EFDCD125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6016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0B6C-BD26-4BC1-B5AA-00D764418D80}" type="datetimeFigureOut">
              <a:rPr lang="en-IE" smtClean="0"/>
              <a:t>08/02/2013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8D50-0BC5-401E-974A-30EFDCD125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754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E0B6C-BD26-4BC1-B5AA-00D764418D80}" type="datetimeFigureOut">
              <a:rPr lang="en-IE" smtClean="0"/>
              <a:t>08/02/2013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08D50-0BC5-401E-974A-30EFDCD125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407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sz="4900" b="1" dirty="0" smtClean="0"/>
              <a:t>Binary Search Trees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sz="4000" dirty="0"/>
              <a:t>Maximum Number of Comparisons</a:t>
            </a:r>
            <a:br>
              <a:rPr lang="en-IE" sz="4000" dirty="0"/>
            </a:br>
            <a:endParaRPr lang="en-IE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b="1" dirty="0">
              <a:solidFill>
                <a:schemeClr val="tx1"/>
              </a:solidFill>
            </a:endParaRPr>
          </a:p>
          <a:p>
            <a:r>
              <a:rPr lang="en-IE" b="1" dirty="0" smtClean="0">
                <a:solidFill>
                  <a:schemeClr val="tx1"/>
                </a:solidFill>
              </a:rPr>
              <a:t>Youtube.com/</a:t>
            </a:r>
            <a:r>
              <a:rPr lang="en-IE" b="1" dirty="0" err="1" smtClean="0">
                <a:solidFill>
                  <a:schemeClr val="tx1"/>
                </a:solidFill>
              </a:rPr>
              <a:t>StatsLabDublin</a:t>
            </a: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18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Binary Search Trees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dirty="0"/>
              <a:t>The maximum number of comparisons needed to find a record in a </a:t>
            </a:r>
            <a:r>
              <a:rPr lang="en-IE" b="1" dirty="0" smtClean="0"/>
              <a:t>binary search tree, that is comprised of N records,  is equivalent to the height of the binary tree.</a:t>
            </a:r>
            <a:endParaRPr lang="en-I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92" t="79674" r="48764" b="10163"/>
          <a:stretch/>
        </p:blipFill>
        <p:spPr bwMode="auto">
          <a:xfrm>
            <a:off x="2195736" y="4064934"/>
            <a:ext cx="4114422" cy="1628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584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Binary Search Trees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An IT company </a:t>
            </a:r>
            <a:r>
              <a:rPr lang="en-IE" dirty="0"/>
              <a:t>has 2</a:t>
            </a:r>
            <a:r>
              <a:rPr lang="en-IE" dirty="0" smtClean="0"/>
              <a:t>,000,000 </a:t>
            </a:r>
            <a:r>
              <a:rPr lang="en-IE" dirty="0"/>
              <a:t>records on its database</a:t>
            </a:r>
            <a:r>
              <a:rPr lang="en-IE" dirty="0" smtClean="0"/>
              <a:t>.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Calculate the maximum number of </a:t>
            </a:r>
            <a:r>
              <a:rPr lang="en-IE" dirty="0" smtClean="0"/>
              <a:t>comparisons </a:t>
            </a:r>
            <a:r>
              <a:rPr lang="en-IE" dirty="0"/>
              <a:t>that would need </a:t>
            </a:r>
            <a:r>
              <a:rPr lang="en-IE" dirty="0" smtClean="0"/>
              <a:t>to be </a:t>
            </a:r>
            <a:r>
              <a:rPr lang="en-IE" dirty="0"/>
              <a:t>made to match a target with any record in </a:t>
            </a:r>
            <a:r>
              <a:rPr lang="en-IE" dirty="0" smtClean="0"/>
              <a:t>the company’s </a:t>
            </a:r>
            <a:r>
              <a:rPr lang="en-IE" dirty="0"/>
              <a:t>database.</a:t>
            </a:r>
          </a:p>
        </p:txBody>
      </p:sp>
    </p:spTree>
    <p:extLst>
      <p:ext uri="{BB962C8B-B14F-4D97-AF65-F5344CB8AC3E}">
        <p14:creationId xmlns:p14="http://schemas.microsoft.com/office/powerpoint/2010/main" val="176240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Binary Search Trees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/>
              <a:t>N=2,000,000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92" t="79674" r="48764" b="10163"/>
          <a:stretch/>
        </p:blipFill>
        <p:spPr bwMode="auto">
          <a:xfrm>
            <a:off x="4281986" y="1412776"/>
            <a:ext cx="4114422" cy="1628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86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Binary Search Trees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/>
              <a:t>N=2,000,000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92" t="79674" r="48764" b="10163"/>
          <a:stretch/>
        </p:blipFill>
        <p:spPr bwMode="auto">
          <a:xfrm>
            <a:off x="4281986" y="1412776"/>
            <a:ext cx="4114422" cy="1628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754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85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Binary Search Trees Maximum Number of Comparisons </vt:lpstr>
      <vt:lpstr>Binary Search Trees</vt:lpstr>
      <vt:lpstr>Binary Search Trees</vt:lpstr>
      <vt:lpstr>Binary Search Trees</vt:lpstr>
      <vt:lpstr>Binary Search Trees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</dc:creator>
  <cp:lastModifiedBy>Kevin</cp:lastModifiedBy>
  <cp:revision>4</cp:revision>
  <dcterms:created xsi:type="dcterms:W3CDTF">2013-02-08T21:29:55Z</dcterms:created>
  <dcterms:modified xsi:type="dcterms:W3CDTF">2013-02-09T18:07:21Z</dcterms:modified>
</cp:coreProperties>
</file>