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0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73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21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719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331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19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7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0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89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0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5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8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364F-0008-478B-B7E6-22FD87064E4D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83CA-61E9-4163-ACB2-BA9AE41291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1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0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Chapter 8 Trees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Trees</a:t>
            </a:r>
          </a:p>
          <a:p>
            <a:pPr marL="0" indent="0">
              <a:buNone/>
            </a:pPr>
            <a:r>
              <a:rPr lang="en-IE" dirty="0" smtClean="0"/>
              <a:t>Definition: Connected graph with no cycles ( further to Chap. 5) 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b="1" u="sng" dirty="0" smtClean="0"/>
              <a:t>Key Points</a:t>
            </a:r>
          </a:p>
          <a:p>
            <a:pPr marL="0" indent="0">
              <a:buNone/>
            </a:pPr>
            <a:r>
              <a:rPr lang="en-IE" dirty="0" smtClean="0"/>
              <a:t>Two vertices of degree 1.</a:t>
            </a:r>
          </a:p>
          <a:p>
            <a:pPr marL="0" indent="0">
              <a:buNone/>
            </a:pPr>
            <a:r>
              <a:rPr lang="en-IE" dirty="0" smtClean="0"/>
              <a:t>Spanning Tree:  </a:t>
            </a:r>
            <a:r>
              <a:rPr lang="en-IE" dirty="0" err="1" smtClean="0"/>
              <a:t>subgraphs</a:t>
            </a:r>
            <a:r>
              <a:rPr lang="en-IE" dirty="0" smtClean="0"/>
              <a:t> has all vertices of main graph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21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Rooted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Terminology</a:t>
            </a:r>
          </a:p>
          <a:p>
            <a:r>
              <a:rPr lang="en-IE" dirty="0" smtClean="0"/>
              <a:t>Ancestors and Descendants</a:t>
            </a:r>
          </a:p>
          <a:p>
            <a:r>
              <a:rPr lang="en-IE" dirty="0" smtClean="0"/>
              <a:t>Parents and Children</a:t>
            </a:r>
          </a:p>
          <a:p>
            <a:r>
              <a:rPr lang="en-IE" dirty="0" smtClean="0"/>
              <a:t>Levels and Heights</a:t>
            </a:r>
          </a:p>
          <a:p>
            <a:r>
              <a:rPr lang="en-IE" dirty="0" smtClean="0"/>
              <a:t>Internal Nodes and External Nodes</a:t>
            </a:r>
          </a:p>
          <a:p>
            <a:r>
              <a:rPr lang="en-IE" dirty="0" smtClean="0"/>
              <a:t>Binary Trees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99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435" t="72014" r="30066" b="16361"/>
          <a:stretch/>
        </p:blipFill>
        <p:spPr bwMode="auto">
          <a:xfrm>
            <a:off x="2325709" y="1714031"/>
            <a:ext cx="5079643" cy="1273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8937" t="64359" r="30565" b="11542"/>
          <a:stretch/>
        </p:blipFill>
        <p:spPr bwMode="auto">
          <a:xfrm>
            <a:off x="2369713" y="3024186"/>
            <a:ext cx="5035639" cy="2552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83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Chapter 8 Trees </vt:lpstr>
      <vt:lpstr>Rooted Trees</vt:lpstr>
      <vt:lpstr>Binary Search Trees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ULStaff</dc:creator>
  <cp:lastModifiedBy>ULStaff</cp:lastModifiedBy>
  <cp:revision>1</cp:revision>
  <dcterms:created xsi:type="dcterms:W3CDTF">2014-04-22T12:23:41Z</dcterms:created>
  <dcterms:modified xsi:type="dcterms:W3CDTF">2014-04-22T12:24:01Z</dcterms:modified>
</cp:coreProperties>
</file>