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0" r:id="rId4"/>
    <p:sldId id="266" r:id="rId5"/>
    <p:sldId id="267" r:id="rId6"/>
    <p:sldId id="268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178E-AB92-4ECF-97E3-67AB313D1F1A}" type="datetimeFigureOut">
              <a:rPr lang="en-IE" smtClean="0"/>
              <a:t>17/01/2013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A781-618B-4586-AD23-1578F1451F0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178E-AB92-4ECF-97E3-67AB313D1F1A}" type="datetimeFigureOut">
              <a:rPr lang="en-IE" smtClean="0"/>
              <a:t>17/01/2013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A781-618B-4586-AD23-1578F1451F0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178E-AB92-4ECF-97E3-67AB313D1F1A}" type="datetimeFigureOut">
              <a:rPr lang="en-IE" smtClean="0"/>
              <a:t>17/01/2013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A781-618B-4586-AD23-1578F1451F0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178E-AB92-4ECF-97E3-67AB313D1F1A}" type="datetimeFigureOut">
              <a:rPr lang="en-IE" smtClean="0"/>
              <a:t>17/01/2013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A781-618B-4586-AD23-1578F1451F0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178E-AB92-4ECF-97E3-67AB313D1F1A}" type="datetimeFigureOut">
              <a:rPr lang="en-IE" smtClean="0"/>
              <a:t>17/01/2013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A781-618B-4586-AD23-1578F1451F0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178E-AB92-4ECF-97E3-67AB313D1F1A}" type="datetimeFigureOut">
              <a:rPr lang="en-IE" smtClean="0"/>
              <a:t>17/01/2013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A781-618B-4586-AD23-1578F1451F0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178E-AB92-4ECF-97E3-67AB313D1F1A}" type="datetimeFigureOut">
              <a:rPr lang="en-IE" smtClean="0"/>
              <a:t>17/01/2013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A781-618B-4586-AD23-1578F1451F0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178E-AB92-4ECF-97E3-67AB313D1F1A}" type="datetimeFigureOut">
              <a:rPr lang="en-IE" smtClean="0"/>
              <a:t>17/01/2013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A781-618B-4586-AD23-1578F1451F0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178E-AB92-4ECF-97E3-67AB313D1F1A}" type="datetimeFigureOut">
              <a:rPr lang="en-IE" smtClean="0"/>
              <a:t>17/01/2013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A781-618B-4586-AD23-1578F1451F0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178E-AB92-4ECF-97E3-67AB313D1F1A}" type="datetimeFigureOut">
              <a:rPr lang="en-IE" smtClean="0"/>
              <a:t>17/01/2013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A781-618B-4586-AD23-1578F1451F0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178E-AB92-4ECF-97E3-67AB313D1F1A}" type="datetimeFigureOut">
              <a:rPr lang="en-IE" smtClean="0"/>
              <a:t>17/01/2013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A781-618B-4586-AD23-1578F1451F0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178E-AB92-4ECF-97E3-67AB313D1F1A}" type="datetimeFigureOut">
              <a:rPr lang="en-IE" smtClean="0"/>
              <a:t>17/01/2013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5A781-618B-4586-AD23-1578F1451F0D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Using </a:t>
            </a:r>
            <a:r>
              <a:rPr lang="en-IE" dirty="0" smtClean="0"/>
              <a:t>Probability Trees </a:t>
            </a:r>
            <a:br>
              <a:rPr lang="en-IE" dirty="0" smtClean="0"/>
            </a:br>
            <a:r>
              <a:rPr lang="en-IE" dirty="0" smtClean="0"/>
              <a:t>(Example 2)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E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kobriendublin.wordpress.com</a:t>
            </a:r>
          </a:p>
          <a:p>
            <a:r>
              <a:rPr lang="en-IE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Twitter: @</a:t>
            </a:r>
            <a:r>
              <a:rPr lang="en-IE" sz="2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kobriendublin</a:t>
            </a:r>
            <a:endParaRPr lang="en-IE" sz="2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Probability 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Suppose there are 3 cards are in a hat. </a:t>
            </a:r>
          </a:p>
          <a:p>
            <a:pPr lvl="1">
              <a:buFont typeface="Wingdings" pitchFamily="2" charset="2"/>
              <a:buChar char="§"/>
            </a:pPr>
            <a:r>
              <a:rPr lang="en-IE" dirty="0" smtClean="0"/>
              <a:t>One of these cards is white on both sides</a:t>
            </a:r>
          </a:p>
          <a:p>
            <a:pPr lvl="1">
              <a:buFont typeface="Wingdings" pitchFamily="2" charset="2"/>
              <a:buChar char="§"/>
            </a:pPr>
            <a:r>
              <a:rPr lang="en-IE" dirty="0" smtClean="0"/>
              <a:t>Another is red on both sides</a:t>
            </a:r>
          </a:p>
          <a:p>
            <a:pPr lvl="1">
              <a:buFont typeface="Wingdings" pitchFamily="2" charset="2"/>
              <a:buChar char="§"/>
            </a:pPr>
            <a:r>
              <a:rPr lang="en-IE" dirty="0" smtClean="0"/>
              <a:t>The remaining card is red on one side and white on the other.</a:t>
            </a:r>
          </a:p>
          <a:p>
            <a:r>
              <a:rPr lang="en-IE" dirty="0" smtClean="0"/>
              <a:t>A card is selected at random and dropped on the table.</a:t>
            </a:r>
          </a:p>
          <a:p>
            <a:r>
              <a:rPr lang="en-IE" dirty="0" smtClean="0"/>
              <a:t>The upward facing side is red. </a:t>
            </a:r>
          </a:p>
          <a:p>
            <a:r>
              <a:rPr lang="en-IE" dirty="0" smtClean="0"/>
              <a:t>What is the probability that the downward facing side is also red?</a:t>
            </a:r>
            <a:endParaRPr lang="en-I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Probability 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endParaRPr lang="en-I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Probability Trees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7544" y="1772816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CARD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Top Side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Bottom</a:t>
                      </a:r>
                      <a:r>
                        <a:rPr lang="en-IE" baseline="0" dirty="0" smtClean="0"/>
                        <a:t> Side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1.  White/White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White 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White 2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1.  White/White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White</a:t>
                      </a:r>
                      <a:r>
                        <a:rPr lang="en-IE" baseline="0" dirty="0" smtClean="0"/>
                        <a:t>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White 1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2.  White/Red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White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Red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2.  White/Red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Red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White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3.  Red/Red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Red 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Red</a:t>
                      </a:r>
                      <a:r>
                        <a:rPr lang="en-IE" baseline="0" dirty="0" smtClean="0"/>
                        <a:t> 2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3.  Red/Red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Red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Red 1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Probability Trees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7544" y="1772816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CARD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Top Side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Bottom</a:t>
                      </a:r>
                      <a:r>
                        <a:rPr lang="en-IE" baseline="0" dirty="0" smtClean="0"/>
                        <a:t> Side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trike="sngStrike" dirty="0" smtClean="0"/>
                        <a:t>1.  White/White</a:t>
                      </a:r>
                      <a:endParaRPr lang="en-IE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trike="sngStrike" dirty="0" smtClean="0"/>
                        <a:t>White 1</a:t>
                      </a:r>
                      <a:endParaRPr lang="en-IE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trike="sngStrike" dirty="0" smtClean="0"/>
                        <a:t>White 2</a:t>
                      </a:r>
                      <a:endParaRPr lang="en-IE" strike="sngStrik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trike="sngStrike" dirty="0" smtClean="0"/>
                        <a:t>1.  White/White</a:t>
                      </a:r>
                      <a:endParaRPr lang="en-IE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trike="sngStrike" dirty="0" smtClean="0"/>
                        <a:t>White</a:t>
                      </a:r>
                      <a:r>
                        <a:rPr lang="en-IE" strike="sngStrike" baseline="0" dirty="0" smtClean="0"/>
                        <a:t> 2</a:t>
                      </a:r>
                      <a:endParaRPr lang="en-IE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trike="sngStrike" dirty="0" smtClean="0"/>
                        <a:t>White 1</a:t>
                      </a:r>
                      <a:endParaRPr lang="en-IE" strike="sngStrik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2.  White/Red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trike="sngStrike" dirty="0" smtClean="0"/>
                        <a:t>White </a:t>
                      </a:r>
                      <a:endParaRPr lang="en-IE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trike="sngStrike" dirty="0" smtClean="0"/>
                        <a:t>Red</a:t>
                      </a:r>
                      <a:endParaRPr lang="en-IE" strike="sngStrik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2.  White/Red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Red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White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3.  Red/Red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Red 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Red</a:t>
                      </a:r>
                      <a:r>
                        <a:rPr lang="en-IE" baseline="0" dirty="0" smtClean="0"/>
                        <a:t> 2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3.  Red/Red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Red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Red 1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Probability Trees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7544" y="1772816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CARD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Top Side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Bottom</a:t>
                      </a:r>
                      <a:r>
                        <a:rPr lang="en-IE" baseline="0" dirty="0" smtClean="0"/>
                        <a:t> Side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trike="sngStrike" dirty="0" smtClean="0"/>
                        <a:t>1.  White/White</a:t>
                      </a:r>
                      <a:endParaRPr lang="en-IE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trike="sngStrike" dirty="0" smtClean="0"/>
                        <a:t>White 1</a:t>
                      </a:r>
                      <a:endParaRPr lang="en-IE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trike="sngStrike" dirty="0" smtClean="0"/>
                        <a:t>White 2</a:t>
                      </a:r>
                      <a:endParaRPr lang="en-IE" strike="sngStrik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trike="sngStrike" dirty="0" smtClean="0"/>
                        <a:t>1.  White/White</a:t>
                      </a:r>
                      <a:endParaRPr lang="en-IE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trike="sngStrike" dirty="0" smtClean="0"/>
                        <a:t>White</a:t>
                      </a:r>
                      <a:r>
                        <a:rPr lang="en-IE" strike="sngStrike" baseline="0" dirty="0" smtClean="0"/>
                        <a:t> 2</a:t>
                      </a:r>
                      <a:endParaRPr lang="en-IE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trike="sngStrike" dirty="0" smtClean="0"/>
                        <a:t>White 1</a:t>
                      </a:r>
                      <a:endParaRPr lang="en-IE" strike="sngStrik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2.  White/Red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trike="sngStrike" dirty="0" smtClean="0"/>
                        <a:t>White </a:t>
                      </a:r>
                      <a:endParaRPr lang="en-IE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trike="sngStrike" dirty="0" smtClean="0"/>
                        <a:t>Red</a:t>
                      </a:r>
                      <a:endParaRPr lang="en-IE" strike="sngStrik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2.  White/Red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Red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rgbClr val="002060"/>
                          </a:solidFill>
                        </a:rPr>
                        <a:t>White</a:t>
                      </a:r>
                      <a:endParaRPr lang="en-IE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3.  Red/Red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Red 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r>
                        <a:rPr lang="en-IE" baseline="0" dirty="0" smtClean="0">
                          <a:solidFill>
                            <a:srgbClr val="FF0000"/>
                          </a:solidFill>
                        </a:rPr>
                        <a:t> 2</a:t>
                      </a:r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3.  Red/Red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Red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rgbClr val="FF0000"/>
                          </a:solidFill>
                        </a:rPr>
                        <a:t>Red 1</a:t>
                      </a:r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Probability Trees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7544" y="1772816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CARD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Top Side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Bottom</a:t>
                      </a:r>
                      <a:r>
                        <a:rPr lang="en-IE" baseline="0" dirty="0" smtClean="0"/>
                        <a:t> Side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trike="sngStrike" dirty="0" smtClean="0"/>
                        <a:t>1.  White/White</a:t>
                      </a:r>
                      <a:endParaRPr lang="en-IE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trike="sngStrike" dirty="0" smtClean="0"/>
                        <a:t>White 1</a:t>
                      </a:r>
                      <a:endParaRPr lang="en-IE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trike="sngStrike" dirty="0" smtClean="0"/>
                        <a:t>White 2</a:t>
                      </a:r>
                      <a:endParaRPr lang="en-IE" strike="sngStrik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trike="sngStrike" dirty="0" smtClean="0"/>
                        <a:t>1.  White/White</a:t>
                      </a:r>
                      <a:endParaRPr lang="en-IE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trike="sngStrike" dirty="0" smtClean="0"/>
                        <a:t>White</a:t>
                      </a:r>
                      <a:r>
                        <a:rPr lang="en-IE" strike="sngStrike" baseline="0" dirty="0" smtClean="0"/>
                        <a:t> 2</a:t>
                      </a:r>
                      <a:endParaRPr lang="en-IE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trike="sngStrike" dirty="0" smtClean="0"/>
                        <a:t>White 1</a:t>
                      </a:r>
                      <a:endParaRPr lang="en-IE" strike="sngStrik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2.  White/Red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trike="sngStrike" dirty="0" smtClean="0"/>
                        <a:t>White </a:t>
                      </a:r>
                      <a:endParaRPr lang="en-IE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trike="sngStrike" dirty="0" smtClean="0"/>
                        <a:t>Red</a:t>
                      </a:r>
                      <a:endParaRPr lang="en-IE" strike="sngStrik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2.  White/Red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Red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rgbClr val="002060"/>
                          </a:solidFill>
                        </a:rPr>
                        <a:t>White</a:t>
                      </a:r>
                      <a:endParaRPr lang="en-IE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3.  Red/Red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Red 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r>
                        <a:rPr lang="en-IE" baseline="0" dirty="0" smtClean="0">
                          <a:solidFill>
                            <a:srgbClr val="FF0000"/>
                          </a:solidFill>
                        </a:rPr>
                        <a:t> 2</a:t>
                      </a:r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3.  Red/Red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Red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rgbClr val="FF0000"/>
                          </a:solidFill>
                        </a:rPr>
                        <a:t>Red 1</a:t>
                      </a:r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5437</TotalTime>
  <Words>263</Words>
  <Application>Microsoft Office PowerPoint</Application>
  <PresentationFormat>On-screen Show (4:3)</PresentationFormat>
  <Paragraphs>100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Using Probability Trees  (Example 2)</vt:lpstr>
      <vt:lpstr>Probability Trees</vt:lpstr>
      <vt:lpstr>Probability Trees</vt:lpstr>
      <vt:lpstr>Probability Trees</vt:lpstr>
      <vt:lpstr>Probability Trees</vt:lpstr>
      <vt:lpstr>Probability Trees</vt:lpstr>
      <vt:lpstr>Probability Trees</vt:lpstr>
    </vt:vector>
  </TitlesOfParts>
  <Company>University of Limerick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Rules of Inclusion</dc:title>
  <dc:creator>kevin.obrien</dc:creator>
  <cp:lastModifiedBy>kevin.obrien</cp:lastModifiedBy>
  <cp:revision>534</cp:revision>
  <dcterms:created xsi:type="dcterms:W3CDTF">2013-01-17T18:16:56Z</dcterms:created>
  <dcterms:modified xsi:type="dcterms:W3CDTF">2013-01-21T12:54:10Z</dcterms:modified>
</cp:coreProperties>
</file>