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63"/>
  </p:notesMasterIdLst>
  <p:sldIdLst>
    <p:sldId id="275" r:id="rId3"/>
    <p:sldId id="306" r:id="rId4"/>
    <p:sldId id="370" r:id="rId5"/>
    <p:sldId id="371" r:id="rId6"/>
    <p:sldId id="380" r:id="rId7"/>
    <p:sldId id="373" r:id="rId8"/>
    <p:sldId id="374" r:id="rId9"/>
    <p:sldId id="381" r:id="rId10"/>
    <p:sldId id="375" r:id="rId11"/>
    <p:sldId id="376" r:id="rId12"/>
    <p:sldId id="379" r:id="rId13"/>
    <p:sldId id="377" r:id="rId14"/>
    <p:sldId id="378" r:id="rId15"/>
    <p:sldId id="382" r:id="rId16"/>
    <p:sldId id="383" r:id="rId17"/>
    <p:sldId id="368" r:id="rId18"/>
    <p:sldId id="372" r:id="rId19"/>
    <p:sldId id="369" r:id="rId20"/>
    <p:sldId id="366" r:id="rId21"/>
    <p:sldId id="367" r:id="rId22"/>
    <p:sldId id="327" r:id="rId23"/>
    <p:sldId id="307" r:id="rId24"/>
    <p:sldId id="328" r:id="rId25"/>
    <p:sldId id="326" r:id="rId26"/>
    <p:sldId id="308" r:id="rId27"/>
    <p:sldId id="329" r:id="rId28"/>
    <p:sldId id="345" r:id="rId29"/>
    <p:sldId id="330" r:id="rId30"/>
    <p:sldId id="331" r:id="rId31"/>
    <p:sldId id="332" r:id="rId32"/>
    <p:sldId id="335" r:id="rId33"/>
    <p:sldId id="344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60" r:id="rId54"/>
    <p:sldId id="361" r:id="rId55"/>
    <p:sldId id="362" r:id="rId56"/>
    <p:sldId id="357" r:id="rId57"/>
    <p:sldId id="358" r:id="rId58"/>
    <p:sldId id="359" r:id="rId59"/>
    <p:sldId id="363" r:id="rId60"/>
    <p:sldId id="364" r:id="rId61"/>
    <p:sldId id="365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3/24/2014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10 –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111" t="66409" r="33913" b="20765"/>
          <a:stretch/>
        </p:blipFill>
        <p:spPr bwMode="auto">
          <a:xfrm>
            <a:off x="271602" y="1323443"/>
            <a:ext cx="7275418" cy="1844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399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840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432" t="22445" r="33655" b="59022"/>
          <a:stretch/>
        </p:blipFill>
        <p:spPr bwMode="auto">
          <a:xfrm>
            <a:off x="534222" y="1529577"/>
            <a:ext cx="6690826" cy="2707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765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432" t="40360" r="33655" b="39151"/>
          <a:stretch/>
        </p:blipFill>
        <p:spPr bwMode="auto">
          <a:xfrm>
            <a:off x="289522" y="1599189"/>
            <a:ext cx="7257497" cy="3372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275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542" t="22960" r="33590" b="57447"/>
          <a:stretch/>
        </p:blipFill>
        <p:spPr bwMode="auto">
          <a:xfrm>
            <a:off x="341902" y="1450813"/>
            <a:ext cx="6921783" cy="2799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448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542" t="42450" r="33977" b="40168"/>
          <a:stretch/>
        </p:blipFill>
        <p:spPr bwMode="auto">
          <a:xfrm>
            <a:off x="347108" y="1509862"/>
            <a:ext cx="7766582" cy="2868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415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2008 Question 10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698" t="32545" r="33784" b="47269"/>
          <a:stretch/>
        </p:blipFill>
        <p:spPr bwMode="auto">
          <a:xfrm>
            <a:off x="449915" y="1588583"/>
            <a:ext cx="7792563" cy="3897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5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2008 Question 10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699" t="38591" r="33784" b="52338"/>
          <a:stretch/>
        </p:blipFill>
        <p:spPr bwMode="auto">
          <a:xfrm>
            <a:off x="591584" y="1313645"/>
            <a:ext cx="7792564" cy="1751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225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41622" t="38443" r="50222" b="54900"/>
          <a:stretch/>
        </p:blipFill>
        <p:spPr bwMode="auto">
          <a:xfrm>
            <a:off x="579550" y="1558344"/>
            <a:ext cx="1648496" cy="1056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3"/>
          <p:cNvPicPr>
            <a:picLocks/>
          </p:cNvPicPr>
          <p:nvPr/>
        </p:nvPicPr>
        <p:blipFill rotWithShape="1">
          <a:blip r:embed="rId2"/>
          <a:srcRect l="35389" t="47874" r="33848" b="47269"/>
          <a:stretch/>
        </p:blipFill>
        <p:spPr bwMode="auto">
          <a:xfrm>
            <a:off x="2421228" y="1700011"/>
            <a:ext cx="6439437" cy="1081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546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" b="54269"/>
          <a:stretch/>
        </p:blipFill>
        <p:spPr bwMode="auto">
          <a:xfrm>
            <a:off x="302498" y="1584596"/>
            <a:ext cx="8362950" cy="1795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10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Tutorial 1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10</a:t>
            </a:r>
          </a:p>
          <a:p>
            <a:r>
              <a:rPr lang="en-IE" sz="1600" dirty="0" smtClean="0"/>
              <a:t>MATRICES  </a:t>
            </a:r>
          </a:p>
          <a:p>
            <a:r>
              <a:rPr lang="en-IE" sz="1600" dirty="0" smtClean="0"/>
              <a:t>SYSTEMS OF LINEAR </a:t>
            </a:r>
            <a:r>
              <a:rPr lang="en-IE" sz="1600" dirty="0" smtClean="0"/>
              <a:t>EQUATIONS</a:t>
            </a:r>
            <a:endParaRPr lang="en-IE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1" r="6996"/>
          <a:stretch/>
        </p:blipFill>
        <p:spPr bwMode="auto">
          <a:xfrm>
            <a:off x="289618" y="1549341"/>
            <a:ext cx="8362950" cy="20715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436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1159099" y="1525865"/>
            <a:ext cx="5994730" cy="289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5228823" y="1178135"/>
            <a:ext cx="3593205" cy="191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4687909" y="1178137"/>
            <a:ext cx="4198513" cy="20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592429" y="1551623"/>
            <a:ext cx="6400800" cy="307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721217" y="1460992"/>
            <a:ext cx="6619741" cy="30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Graphs and Matrices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37859" r="26278" b="21964"/>
          <a:stretch/>
        </p:blipFill>
        <p:spPr bwMode="auto">
          <a:xfrm>
            <a:off x="502276" y="1777284"/>
            <a:ext cx="6761410" cy="401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43050" t="63596" r="39753" b="21030"/>
          <a:stretch/>
        </p:blipFill>
        <p:spPr bwMode="auto">
          <a:xfrm>
            <a:off x="5100034" y="1365161"/>
            <a:ext cx="3928055" cy="2073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50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18336" b="34339"/>
          <a:stretch>
            <a:fillRect/>
          </a:stretch>
        </p:blipFill>
        <p:spPr bwMode="auto">
          <a:xfrm>
            <a:off x="1017724" y="1953880"/>
            <a:ext cx="6542175" cy="24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B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65174" r="19647" b="15261"/>
          <a:stretch>
            <a:fillRect/>
          </a:stretch>
        </p:blipFill>
        <p:spPr bwMode="auto">
          <a:xfrm>
            <a:off x="733928" y="1933917"/>
            <a:ext cx="6800213" cy="249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6065949" y="1094705"/>
            <a:ext cx="2833352" cy="217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Graphs and Matrices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1" t="53827" r="38190" b="15525"/>
          <a:stretch/>
        </p:blipFill>
        <p:spPr bwMode="auto">
          <a:xfrm>
            <a:off x="4713666" y="1854557"/>
            <a:ext cx="3992452" cy="384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37859" r="26278" b="21964"/>
          <a:stretch/>
        </p:blipFill>
        <p:spPr bwMode="auto">
          <a:xfrm>
            <a:off x="502276" y="1429555"/>
            <a:ext cx="4377578" cy="260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93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34739" r="18307" b="37903"/>
          <a:stretch>
            <a:fillRect/>
          </a:stretch>
        </p:blipFill>
        <p:spPr bwMode="auto">
          <a:xfrm>
            <a:off x="562757" y="1545850"/>
            <a:ext cx="6288804" cy="348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9164" t="35542" r="16459" b="47440"/>
          <a:stretch>
            <a:fillRect/>
          </a:stretch>
        </p:blipFill>
        <p:spPr bwMode="auto">
          <a:xfrm>
            <a:off x="1208502" y="1308162"/>
            <a:ext cx="6171092" cy="21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830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660" t="38301" r="33590" b="34930"/>
          <a:stretch/>
        </p:blipFill>
        <p:spPr bwMode="auto">
          <a:xfrm>
            <a:off x="467253" y="1310909"/>
            <a:ext cx="6049457" cy="3273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7954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660" t="65173" r="31917" b="17427"/>
          <a:stretch/>
        </p:blipFill>
        <p:spPr bwMode="auto">
          <a:xfrm>
            <a:off x="204608" y="1496083"/>
            <a:ext cx="6749984" cy="2316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35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6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111" t="9987" r="33140" b="69318"/>
          <a:stretch/>
        </p:blipFill>
        <p:spPr bwMode="auto">
          <a:xfrm>
            <a:off x="377181" y="1537374"/>
            <a:ext cx="7144081" cy="2802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0962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279</Words>
  <Application>Microsoft Office PowerPoint</Application>
  <PresentationFormat>On-screen Show (4:3)</PresentationFormat>
  <Paragraphs>63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1_master_ppe_title</vt:lpstr>
      <vt:lpstr>ppe_info_blue</vt:lpstr>
      <vt:lpstr>PowerPoint Presentation</vt:lpstr>
      <vt:lpstr>Review Tutorial 1 </vt:lpstr>
      <vt:lpstr>Graphs and Matrices </vt:lpstr>
      <vt:lpstr>Graphs and Matrices </vt:lpstr>
      <vt:lpstr>Blank Slide</vt:lpstr>
      <vt:lpstr>2003 Question 10</vt:lpstr>
      <vt:lpstr>2003 Question 10</vt:lpstr>
      <vt:lpstr>Blank Slide</vt:lpstr>
      <vt:lpstr>2004 Question 10</vt:lpstr>
      <vt:lpstr>2004 Question 10 – Part B</vt:lpstr>
      <vt:lpstr>Blank Slide</vt:lpstr>
      <vt:lpstr>2005 Question 10</vt:lpstr>
      <vt:lpstr>2005 Question 10</vt:lpstr>
      <vt:lpstr>2007 Question 10</vt:lpstr>
      <vt:lpstr>2007 Question 10</vt:lpstr>
      <vt:lpstr>2008 Question 10</vt:lpstr>
      <vt:lpstr>2008 Question 10</vt:lpstr>
      <vt:lpstr>2008 Question 10</vt:lpstr>
      <vt:lpstr>2009 Zone A Question 10</vt:lpstr>
      <vt:lpstr>2009 Zone A Question 10</vt:lpstr>
      <vt:lpstr>2011 Q 10 Zone B Part A</vt:lpstr>
      <vt:lpstr>2011 Q 10 Zone B Part A</vt:lpstr>
      <vt:lpstr>2011 Q 10 Zone B Part A</vt:lpstr>
      <vt:lpstr>2011 Q 10 Zone B Part A</vt:lpstr>
      <vt:lpstr>2011 Q 10 Zone B Part b</vt:lpstr>
      <vt:lpstr>2011 Q 10 Zone B Part b</vt:lpstr>
      <vt:lpstr>2009 Zone B Question 10 Part A</vt:lpstr>
      <vt:lpstr>2011 Q 10 Zone B Part b</vt:lpstr>
      <vt:lpstr>2011 Q 10 Zone B Part b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B</vt:lpstr>
      <vt:lpstr>2007 Zone B Question 10 Part A</vt:lpstr>
      <vt:lpstr>2007 Zone B Question 10 Part A</vt:lpstr>
      <vt:lpstr>2007 Zone B Question 10 Part A</vt:lpstr>
      <vt:lpstr>2007 Zone B Question 10 Part A</vt:lpstr>
      <vt:lpstr>2007 Zone B Question 10 Part A</vt:lpstr>
      <vt:lpstr>2004 Q 10 Zone B Part A</vt:lpstr>
      <vt:lpstr>2004 Q 10 Zone B Part A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325</cp:revision>
  <dcterms:created xsi:type="dcterms:W3CDTF">2009-08-17T15:34:05Z</dcterms:created>
  <dcterms:modified xsi:type="dcterms:W3CDTF">2014-03-24T19:35:56Z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