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4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027-BB0E-4998-A9FC-2C2C35492EF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C0E0-0892-4073-9043-5B9DBD79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027-BB0E-4998-A9FC-2C2C35492EF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C0E0-0892-4073-9043-5B9DBD79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027-BB0E-4998-A9FC-2C2C35492EF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C0E0-0892-4073-9043-5B9DBD79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027-BB0E-4998-A9FC-2C2C35492EF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C0E0-0892-4073-9043-5B9DBD79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7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027-BB0E-4998-A9FC-2C2C35492EF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C0E0-0892-4073-9043-5B9DBD79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027-BB0E-4998-A9FC-2C2C35492EF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C0E0-0892-4073-9043-5B9DBD79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1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027-BB0E-4998-A9FC-2C2C35492EF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C0E0-0892-4073-9043-5B9DBD79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027-BB0E-4998-A9FC-2C2C35492EF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C0E0-0892-4073-9043-5B9DBD79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027-BB0E-4998-A9FC-2C2C35492EF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C0E0-0892-4073-9043-5B9DBD79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1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027-BB0E-4998-A9FC-2C2C35492EF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C0E0-0892-4073-9043-5B9DBD79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027-BB0E-4998-A9FC-2C2C35492EF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C0E0-0892-4073-9043-5B9DBD79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5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A027-BB0E-4998-A9FC-2C2C35492EF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C0E0-0892-4073-9043-5B9DBD79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0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77587AB-F735-CB5A-D872-B8C349ED7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92024"/>
            <a:ext cx="6096000" cy="3657600"/>
          </a:xfrm>
          <a:prstGeom prst="rect">
            <a:avLst/>
          </a:prstGeom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A08C809B-017A-CF1F-78E3-C1D42203C8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0"/>
          <a:stretch/>
        </p:blipFill>
        <p:spPr>
          <a:xfrm>
            <a:off x="838200" y="2459736"/>
            <a:ext cx="4904232" cy="3657600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FD9179AF-D280-1246-01B6-1802073084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0"/>
          <a:stretch/>
        </p:blipFill>
        <p:spPr>
          <a:xfrm>
            <a:off x="838200" y="5111496"/>
            <a:ext cx="490423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E790F529-DA38-FDDA-DA11-76414EB51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92024"/>
            <a:ext cx="6096000" cy="3657600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4D3D9AAE-D507-371D-3C5B-444DB6BC11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0"/>
          <a:stretch/>
        </p:blipFill>
        <p:spPr>
          <a:xfrm>
            <a:off x="838200" y="2468880"/>
            <a:ext cx="4913376" cy="3657600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5CE45646-CB13-4FE2-EE73-A7830B8A34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0"/>
          <a:stretch/>
        </p:blipFill>
        <p:spPr>
          <a:xfrm>
            <a:off x="838200" y="5129784"/>
            <a:ext cx="49133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8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Pickersgill</dc:creator>
  <cp:lastModifiedBy>Sarah Pickersgill</cp:lastModifiedBy>
  <cp:revision>1</cp:revision>
  <dcterms:created xsi:type="dcterms:W3CDTF">2022-05-31T22:52:47Z</dcterms:created>
  <dcterms:modified xsi:type="dcterms:W3CDTF">2022-05-31T22:57:01Z</dcterms:modified>
</cp:coreProperties>
</file>