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Catamaran"/>
      <p:regular r:id="rId39"/>
      <p:bold r:id="rId40"/>
    </p:embeddedFont>
    <p:embeddedFont>
      <p:font typeface="Delius Swash Caps"/>
      <p:regular r:id="rId41"/>
    </p:embeddedFont>
    <p:embeddedFont>
      <p:font typeface="Red Hat Display"/>
      <p:regular r:id="rId42"/>
      <p:bold r:id="rId43"/>
      <p:italic r:id="rId44"/>
      <p:boldItalic r:id="rId45"/>
    </p:embeddedFont>
    <p:embeddedFont>
      <p:font typeface="Poller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9">
          <p15:clr>
            <a:srgbClr val="9AA0A6"/>
          </p15:clr>
        </p15:guide>
        <p15:guide id="2" orient="horz" pos="2951">
          <p15:clr>
            <a:srgbClr val="9AA0A6"/>
          </p15:clr>
        </p15:guide>
        <p15:guide id="3" pos="432">
          <p15:clr>
            <a:srgbClr val="9AA0A6"/>
          </p15:clr>
        </p15:guide>
        <p15:guide id="4" pos="5328">
          <p15:clr>
            <a:srgbClr val="9AA0A6"/>
          </p15:clr>
        </p15:guide>
        <p15:guide id="5" orient="horz" pos="48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A786D9-6835-4CDD-99DD-87416398507F}">
  <a:tblStyle styleId="{BBA786D9-6835-4CDD-99DD-87416398507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9" orient="horz"/>
        <p:guide pos="2951" orient="horz"/>
        <p:guide pos="432"/>
        <p:guide pos="5328"/>
        <p:guide pos="48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-bold.fntdata"/><Relationship Id="rId20" Type="http://schemas.openxmlformats.org/officeDocument/2006/relationships/slide" Target="slides/slide14.xml"/><Relationship Id="rId42" Type="http://schemas.openxmlformats.org/officeDocument/2006/relationships/font" Target="fonts/RedHatDisplay-regular.fntdata"/><Relationship Id="rId41" Type="http://schemas.openxmlformats.org/officeDocument/2006/relationships/font" Target="fonts/DeliusSwashCaps-regular.fntdata"/><Relationship Id="rId22" Type="http://schemas.openxmlformats.org/officeDocument/2006/relationships/slide" Target="slides/slide16.xml"/><Relationship Id="rId44" Type="http://schemas.openxmlformats.org/officeDocument/2006/relationships/font" Target="fonts/RedHatDisplay-italic.fntdata"/><Relationship Id="rId21" Type="http://schemas.openxmlformats.org/officeDocument/2006/relationships/slide" Target="slides/slide15.xml"/><Relationship Id="rId43" Type="http://schemas.openxmlformats.org/officeDocument/2006/relationships/font" Target="fonts/RedHatDisplay-bold.fntdata"/><Relationship Id="rId24" Type="http://schemas.openxmlformats.org/officeDocument/2006/relationships/slide" Target="slides/slide18.xml"/><Relationship Id="rId46" Type="http://schemas.openxmlformats.org/officeDocument/2006/relationships/font" Target="fonts/PollerOne-regular.fntdata"/><Relationship Id="rId23" Type="http://schemas.openxmlformats.org/officeDocument/2006/relationships/slide" Target="slides/slide17.xml"/><Relationship Id="rId45" Type="http://schemas.openxmlformats.org/officeDocument/2006/relationships/font" Target="fonts/RedHat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atamaran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13e22b5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13e22b5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c10820c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c10820c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c10820cb2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c10820cb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c10820cb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c10820cb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10820cb2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c10820cb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c19241fceb_5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c19241fceb_5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c19241fceb_5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c19241fceb_5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c10820cb2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c10820cb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10820cb2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10820cb2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c10820cb2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c10820cb2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c10820c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c10820c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24d838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924d838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c10820cb2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c10820cb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c10820cb2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c10820cb2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180c5dc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180c5dc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c180c5dc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c180c5d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c180c5dc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c180c5dc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c180c5dc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c180c5dc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c180c5d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c180c5d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180c5dc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c180c5dc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c180c5dc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c180c5dc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c180c5dc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c180c5dc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10820cb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10820cb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c180c5dc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c180c5dc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c180c5dc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c180c5dc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e4d52a38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e4d52a38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10820cb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10820cb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10820c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10820c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10820cb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10820cb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10820cb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10820cb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10820cb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10820cb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10820cb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c10820cb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 rot="-793">
            <a:off x="558375" y="1215748"/>
            <a:ext cx="52044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3900"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232">
            <a:off x="581125" y="2499248"/>
            <a:ext cx="4439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5836"/>
            <a:ext cx="9144003" cy="51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144350" y="1656225"/>
            <a:ext cx="68553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1756650" y="3211788"/>
            <a:ext cx="56307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 flipH="1">
            <a:off x="1137387" y="1918575"/>
            <a:ext cx="826500" cy="53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34125" y="2071738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2134138" y="1691812"/>
            <a:ext cx="224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3" type="title"/>
          </p:nvPr>
        </p:nvSpPr>
        <p:spPr>
          <a:xfrm flipH="1">
            <a:off x="1137387" y="3566300"/>
            <a:ext cx="826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2134125" y="3713600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2134138" y="3339021"/>
            <a:ext cx="22443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 flipH="1">
            <a:off x="4746962" y="1918575"/>
            <a:ext cx="826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5762313" y="2071738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8" type="title"/>
          </p:nvPr>
        </p:nvSpPr>
        <p:spPr>
          <a:xfrm flipH="1">
            <a:off x="4746962" y="3566300"/>
            <a:ext cx="826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5762313" y="3713600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5762308" y="3339035"/>
            <a:ext cx="22443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5762308" y="1691812"/>
            <a:ext cx="224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2060700" y="3068675"/>
            <a:ext cx="50226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66050" y="1701613"/>
            <a:ext cx="58119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404800" y="2990700"/>
            <a:ext cx="2330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5856750" y="2990705"/>
            <a:ext cx="2330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5858600" y="2602900"/>
            <a:ext cx="2330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4" type="subTitle"/>
          </p:nvPr>
        </p:nvSpPr>
        <p:spPr>
          <a:xfrm>
            <a:off x="952850" y="2990700"/>
            <a:ext cx="2330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954700" y="2602900"/>
            <a:ext cx="2330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6" type="subTitle"/>
          </p:nvPr>
        </p:nvSpPr>
        <p:spPr>
          <a:xfrm>
            <a:off x="3406650" y="2602900"/>
            <a:ext cx="2330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5707481" y="1847475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subTitle"/>
          </p:nvPr>
        </p:nvSpPr>
        <p:spPr>
          <a:xfrm>
            <a:off x="5707475" y="146890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3" type="subTitle"/>
          </p:nvPr>
        </p:nvSpPr>
        <p:spPr>
          <a:xfrm>
            <a:off x="2406232" y="1847475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4" type="subTitle"/>
          </p:nvPr>
        </p:nvSpPr>
        <p:spPr>
          <a:xfrm>
            <a:off x="2406225" y="146890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5" type="subTitle"/>
          </p:nvPr>
        </p:nvSpPr>
        <p:spPr>
          <a:xfrm>
            <a:off x="2406232" y="3601701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6" type="subTitle"/>
          </p:nvPr>
        </p:nvSpPr>
        <p:spPr>
          <a:xfrm>
            <a:off x="2406225" y="323725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7" type="subTitle"/>
          </p:nvPr>
        </p:nvSpPr>
        <p:spPr>
          <a:xfrm>
            <a:off x="5707481" y="3601701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8" type="subTitle"/>
          </p:nvPr>
        </p:nvSpPr>
        <p:spPr>
          <a:xfrm>
            <a:off x="5707475" y="323725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7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591713" y="191986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3591688" y="223716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3" type="subTitle"/>
          </p:nvPr>
        </p:nvSpPr>
        <p:spPr>
          <a:xfrm>
            <a:off x="955438" y="191986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4" type="subTitle"/>
          </p:nvPr>
        </p:nvSpPr>
        <p:spPr>
          <a:xfrm>
            <a:off x="955438" y="223716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5" type="subTitle"/>
          </p:nvPr>
        </p:nvSpPr>
        <p:spPr>
          <a:xfrm>
            <a:off x="6228050" y="191986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6" type="subTitle"/>
          </p:nvPr>
        </p:nvSpPr>
        <p:spPr>
          <a:xfrm>
            <a:off x="6227988" y="223716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7" type="subTitle"/>
          </p:nvPr>
        </p:nvSpPr>
        <p:spPr>
          <a:xfrm>
            <a:off x="3591713" y="379591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8" type="subTitle"/>
          </p:nvPr>
        </p:nvSpPr>
        <p:spPr>
          <a:xfrm>
            <a:off x="3591675" y="411641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9" type="subTitle"/>
          </p:nvPr>
        </p:nvSpPr>
        <p:spPr>
          <a:xfrm>
            <a:off x="955438" y="379591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3" type="subTitle"/>
          </p:nvPr>
        </p:nvSpPr>
        <p:spPr>
          <a:xfrm>
            <a:off x="955425" y="411641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4" type="subTitle"/>
          </p:nvPr>
        </p:nvSpPr>
        <p:spPr>
          <a:xfrm>
            <a:off x="6228050" y="379591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5" type="subTitle"/>
          </p:nvPr>
        </p:nvSpPr>
        <p:spPr>
          <a:xfrm>
            <a:off x="6227975" y="411641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hasCustomPrompt="1"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849375" y="2341863"/>
            <a:ext cx="35382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849375" y="3052775"/>
            <a:ext cx="26517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hasCustomPrompt="1" type="title"/>
          </p:nvPr>
        </p:nvSpPr>
        <p:spPr>
          <a:xfrm>
            <a:off x="2039667" y="647063"/>
            <a:ext cx="5064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315216" y="1531513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9" name="Google Shape;119;p21"/>
          <p:cNvSpPr txBox="1"/>
          <p:nvPr>
            <p:ph hasCustomPrompt="1" idx="2" type="title"/>
          </p:nvPr>
        </p:nvSpPr>
        <p:spPr>
          <a:xfrm>
            <a:off x="2039733" y="1913075"/>
            <a:ext cx="5064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3" type="subTitle"/>
          </p:nvPr>
        </p:nvSpPr>
        <p:spPr>
          <a:xfrm>
            <a:off x="2315192" y="2797525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1" name="Google Shape;121;p21"/>
          <p:cNvSpPr txBox="1"/>
          <p:nvPr>
            <p:ph hasCustomPrompt="1" idx="4" type="title"/>
          </p:nvPr>
        </p:nvSpPr>
        <p:spPr>
          <a:xfrm>
            <a:off x="2039733" y="3179087"/>
            <a:ext cx="5064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/>
          <p:nvPr>
            <p:ph idx="5" type="subTitle"/>
          </p:nvPr>
        </p:nvSpPr>
        <p:spPr>
          <a:xfrm>
            <a:off x="2315216" y="4063537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3985400" y="3048013"/>
            <a:ext cx="4419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985400" y="1517713"/>
            <a:ext cx="44199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807675" y="2406550"/>
            <a:ext cx="3305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807675" y="1800700"/>
            <a:ext cx="35820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5152500" y="2520688"/>
            <a:ext cx="3305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5152500" y="1448913"/>
            <a:ext cx="28398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1606650" y="1202300"/>
            <a:ext cx="5930700" cy="25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wo columns 1">
  <p:cSld name="CUSTOM_9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58013" y="952650"/>
            <a:ext cx="3915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578988" y="1649975"/>
            <a:ext cx="3807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ctrTitle"/>
          </p:nvPr>
        </p:nvSpPr>
        <p:spPr>
          <a:xfrm>
            <a:off x="2574900" y="370100"/>
            <a:ext cx="39942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2763300" y="1304675"/>
            <a:ext cx="36174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7"/>
          <p:cNvSpPr txBox="1"/>
          <p:nvPr/>
        </p:nvSpPr>
        <p:spPr>
          <a:xfrm>
            <a:off x="2643913" y="3513325"/>
            <a:ext cx="3856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</a:t>
            </a:r>
            <a:endParaRPr b="1"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87550" y="1023300"/>
            <a:ext cx="79689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634975" y="3537249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634975" y="3159800"/>
            <a:ext cx="2190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319025" y="17451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1319025" y="1367725"/>
            <a:ext cx="2190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726100" y="1485125"/>
            <a:ext cx="3575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091"/>
              </a:buClr>
              <a:buSzPts val="1400"/>
              <a:buFont typeface="Roboto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type="title"/>
          </p:nvPr>
        </p:nvSpPr>
        <p:spPr>
          <a:xfrm>
            <a:off x="1657350" y="1371600"/>
            <a:ext cx="5829300" cy="24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900900" y="1570138"/>
            <a:ext cx="34437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900894" y="2199013"/>
            <a:ext cx="34437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837825" y="505875"/>
            <a:ext cx="45552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fBVaWg43OnB7PbyKJ16x-Wt0mXDq23eeizKYboOF78U/edit?usp=sharing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rykw2QRAxRUO9BQFuRSj9EHXbnQN3W0lotn5xSLVsA0/edit?usp=shar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subTitle"/>
          </p:nvPr>
        </p:nvSpPr>
        <p:spPr>
          <a:xfrm rot="463">
            <a:off x="204775" y="4449800"/>
            <a:ext cx="22293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Projeto em Informática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2023-2024</a:t>
            </a:r>
            <a:endParaRPr sz="1100">
              <a:solidFill>
                <a:srgbClr val="2B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type="ctrTitle"/>
          </p:nvPr>
        </p:nvSpPr>
        <p:spPr>
          <a:xfrm rot="-793">
            <a:off x="558375" y="1215748"/>
            <a:ext cx="52044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DISEASECARD</a:t>
            </a:r>
            <a:endParaRPr b="0"/>
          </a:p>
        </p:txBody>
      </p:sp>
      <p:sp>
        <p:nvSpPr>
          <p:cNvPr id="161" name="Google Shape;161;p30"/>
          <p:cNvSpPr txBox="1"/>
          <p:nvPr>
            <p:ph type="ctrTitle"/>
          </p:nvPr>
        </p:nvSpPr>
        <p:spPr>
          <a:xfrm rot="-793">
            <a:off x="581125" y="1889573"/>
            <a:ext cx="52044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AGGREGATION AND VISUALIZATION OF RARE GENETIC DISEASES DATA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9" name="Google Shape;599;p39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ACTORS</a:t>
            </a:r>
            <a:endParaRPr sz="3500"/>
          </a:p>
        </p:txBody>
      </p:sp>
      <p:sp>
        <p:nvSpPr>
          <p:cNvPr id="600" name="Google Shape;600;p39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39"/>
          <p:cNvPicPr preferRelativeResize="0"/>
          <p:nvPr/>
        </p:nvPicPr>
        <p:blipFill rotWithShape="1">
          <a:blip r:embed="rId3">
            <a:alphaModFix/>
          </a:blip>
          <a:srcRect b="0" l="0" r="5553" t="5553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08" name="Google Shape;608;p40"/>
          <p:cNvSpPr txBox="1"/>
          <p:nvPr/>
        </p:nvSpPr>
        <p:spPr>
          <a:xfrm>
            <a:off x="1321625" y="4156325"/>
            <a:ext cx="313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User</a:t>
            </a:r>
            <a:endParaRPr b="1"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4636150" y="4156325"/>
            <a:ext cx="313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Admin</a:t>
            </a:r>
            <a:endParaRPr b="1"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87" y="1441562"/>
            <a:ext cx="2260375" cy="22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414" y="1441550"/>
            <a:ext cx="2562374" cy="25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18" name="Google Shape;618;p41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USE CASES</a:t>
            </a:r>
            <a:endParaRPr sz="3500"/>
          </a:p>
        </p:txBody>
      </p:sp>
      <p:sp>
        <p:nvSpPr>
          <p:cNvPr id="619" name="Google Shape;619;p41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41"/>
          <p:cNvPicPr preferRelativeResize="0"/>
          <p:nvPr/>
        </p:nvPicPr>
        <p:blipFill rotWithShape="1">
          <a:blip r:embed="rId3">
            <a:alphaModFix/>
          </a:blip>
          <a:srcRect b="3703" l="4721" r="6688" t="7707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8" y="152400"/>
            <a:ext cx="80846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3"/>
          <p:cNvSpPr txBox="1"/>
          <p:nvPr/>
        </p:nvSpPr>
        <p:spPr>
          <a:xfrm>
            <a:off x="5130650" y="1429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3"/>
          <p:cNvSpPr txBox="1"/>
          <p:nvPr>
            <p:ph idx="4294967295"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06</a:t>
            </a:r>
            <a:endParaRPr/>
          </a:p>
        </p:txBody>
      </p:sp>
      <p:sp>
        <p:nvSpPr>
          <p:cNvPr id="634" name="Google Shape;634;p43"/>
          <p:cNvSpPr txBox="1"/>
          <p:nvPr>
            <p:ph idx="4294967295" type="title"/>
          </p:nvPr>
        </p:nvSpPr>
        <p:spPr>
          <a:xfrm>
            <a:off x="4495925" y="2341900"/>
            <a:ext cx="4480200" cy="18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ARCHITECTURE</a:t>
            </a:r>
            <a:endParaRPr sz="3500"/>
          </a:p>
        </p:txBody>
      </p:sp>
      <p:sp>
        <p:nvSpPr>
          <p:cNvPr id="635" name="Google Shape;635;p43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7" name="Google Shape;637;p43"/>
          <p:cNvPicPr preferRelativeResize="0"/>
          <p:nvPr/>
        </p:nvPicPr>
        <p:blipFill rotWithShape="1">
          <a:blip r:embed="rId3">
            <a:alphaModFix/>
          </a:blip>
          <a:srcRect b="0" l="0" r="5553" t="5553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3573300" y="2189275"/>
            <a:ext cx="679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rPr>
              <a:t>ARCHITECTURE</a:t>
            </a:r>
            <a:endParaRPr/>
          </a:p>
        </p:txBody>
      </p:sp>
      <p:sp>
        <p:nvSpPr>
          <p:cNvPr id="644" name="Google Shape;644;p44"/>
          <p:cNvSpPr txBox="1"/>
          <p:nvPr/>
        </p:nvSpPr>
        <p:spPr>
          <a:xfrm>
            <a:off x="6522700" y="2395175"/>
            <a:ext cx="63246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More 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Architectures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lang="en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here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45" name="Google Shape;6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00" y="85150"/>
            <a:ext cx="4992476" cy="49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5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51" name="Google Shape;651;p45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DOMAIN MODEL</a:t>
            </a:r>
            <a:endParaRPr sz="3500"/>
          </a:p>
        </p:txBody>
      </p:sp>
      <p:sp>
        <p:nvSpPr>
          <p:cNvPr id="652" name="Google Shape;652;p45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45"/>
          <p:cNvPicPr preferRelativeResize="0"/>
          <p:nvPr/>
        </p:nvPicPr>
        <p:blipFill rotWithShape="1">
          <a:blip r:embed="rId3">
            <a:alphaModFix/>
          </a:blip>
          <a:srcRect b="18571" l="15502" r="21631" t="2094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4" name="Google Shape;6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660" name="Google Shape;6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971888"/>
            <a:ext cx="80105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7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67" name="Google Shape;667;p47"/>
          <p:cNvSpPr txBox="1"/>
          <p:nvPr>
            <p:ph idx="2" type="title"/>
          </p:nvPr>
        </p:nvSpPr>
        <p:spPr>
          <a:xfrm>
            <a:off x="4849375" y="2341900"/>
            <a:ext cx="41484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DEPLOYMENT DIAGRAM</a:t>
            </a:r>
            <a:endParaRPr sz="3500"/>
          </a:p>
        </p:txBody>
      </p:sp>
      <p:sp>
        <p:nvSpPr>
          <p:cNvPr id="668" name="Google Shape;668;p47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3">
            <a:alphaModFix/>
          </a:blip>
          <a:srcRect b="2845" l="32163" r="6267" t="-12302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4294967295" type="title"/>
          </p:nvPr>
        </p:nvSpPr>
        <p:spPr>
          <a:xfrm>
            <a:off x="128900" y="1442250"/>
            <a:ext cx="3594900" cy="22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pic>
        <p:nvPicPr>
          <p:cNvPr id="676" name="Google Shape;6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100" y="93225"/>
            <a:ext cx="5174276" cy="495704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31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CONTEXT AND </a:t>
            </a:r>
            <a:r>
              <a:rPr lang="en" sz="3500"/>
              <a:t>STATE OF THE ART</a:t>
            </a:r>
            <a:endParaRPr sz="3500"/>
          </a:p>
        </p:txBody>
      </p:sp>
      <p:sp>
        <p:nvSpPr>
          <p:cNvPr id="168" name="Google Shape;168;p31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3703" l="4721" r="6688" t="7707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9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683" name="Google Shape;683;p49"/>
          <p:cNvSpPr txBox="1"/>
          <p:nvPr>
            <p:ph idx="2" type="title"/>
          </p:nvPr>
        </p:nvSpPr>
        <p:spPr>
          <a:xfrm>
            <a:off x="4849375" y="2341900"/>
            <a:ext cx="40905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MOCKUPS</a:t>
            </a:r>
            <a:endParaRPr sz="3500"/>
          </a:p>
        </p:txBody>
      </p:sp>
      <p:sp>
        <p:nvSpPr>
          <p:cNvPr id="684" name="Google Shape;684;p49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5" name="Google Shape;685;p49"/>
          <p:cNvPicPr preferRelativeResize="0"/>
          <p:nvPr/>
        </p:nvPicPr>
        <p:blipFill rotWithShape="1">
          <a:blip r:embed="rId3">
            <a:alphaModFix/>
          </a:blip>
          <a:srcRect b="0" l="0" r="5553" t="5553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6" name="Google Shape;68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4294967295" type="title"/>
          </p:nvPr>
        </p:nvSpPr>
        <p:spPr>
          <a:xfrm>
            <a:off x="810113" y="2026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graphicFrame>
        <p:nvGraphicFramePr>
          <p:cNvPr id="176" name="Google Shape;176;p32"/>
          <p:cNvGraphicFramePr/>
          <p:nvPr/>
        </p:nvGraphicFramePr>
        <p:xfrm>
          <a:off x="319088" y="7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{BBA786D9-6835-4CDD-99DD-87416398507F}</a:tableStyleId>
              </a:tblPr>
              <a:tblGrid>
                <a:gridCol w="718025"/>
                <a:gridCol w="854100"/>
                <a:gridCol w="676075"/>
                <a:gridCol w="755450"/>
                <a:gridCol w="755450"/>
                <a:gridCol w="755450"/>
                <a:gridCol w="755450"/>
                <a:gridCol w="755450"/>
                <a:gridCol w="755450"/>
                <a:gridCol w="823000"/>
                <a:gridCol w="849800"/>
              </a:tblGrid>
              <a:tr h="440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Features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Orphanet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Malacards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Disease Ontology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GARD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NORD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NCBI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UptoDate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DiseaseCard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Our DiseaseCard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0700">
                <a:tc rowSpan="10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Functional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Disease Summary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Advanced 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Auto-complete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Disease Categories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Related Diseases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News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Drugs/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Treatments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Symptoms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  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9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AI Assisted 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7406175" y="166075"/>
            <a:ext cx="1591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More info </a:t>
            </a:r>
            <a:r>
              <a:rPr lang="en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here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/>
          <p:nvPr>
            <p:ph type="ctrTitle"/>
          </p:nvPr>
        </p:nvSpPr>
        <p:spPr>
          <a:xfrm>
            <a:off x="2574900" y="370100"/>
            <a:ext cx="39942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58" name="Google Shape;758;p61"/>
          <p:cNvSpPr txBox="1"/>
          <p:nvPr>
            <p:ph idx="1" type="subTitle"/>
          </p:nvPr>
        </p:nvSpPr>
        <p:spPr>
          <a:xfrm>
            <a:off x="6695500" y="3721175"/>
            <a:ext cx="26577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Alexandre Ribeiro, 108122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Guilherme Amorim, 107162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Matilde Teixeira, 108193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Rafael Ferreira, 107340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Rodrigo Graça, 107634</a:t>
            </a:r>
            <a:endParaRPr sz="1000"/>
          </a:p>
        </p:txBody>
      </p:sp>
      <p:pic>
        <p:nvPicPr>
          <p:cNvPr id="759" name="Google Shape;7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99" y="1329450"/>
            <a:ext cx="2059400" cy="20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61"/>
          <p:cNvSpPr txBox="1"/>
          <p:nvPr/>
        </p:nvSpPr>
        <p:spPr>
          <a:xfrm>
            <a:off x="925400" y="1441902"/>
            <a:ext cx="23433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You can visit our Microsite here!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761" name="Google Shape;761;p61"/>
          <p:cNvSpPr txBox="1"/>
          <p:nvPr/>
        </p:nvSpPr>
        <p:spPr>
          <a:xfrm>
            <a:off x="5812600" y="1441900"/>
            <a:ext cx="24927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SCAN ME</a:t>
            </a:r>
            <a:endParaRPr sz="31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762" name="Google Shape;76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4" name="Google Shape;184;p33"/>
          <p:cNvSpPr txBox="1"/>
          <p:nvPr>
            <p:ph idx="2" type="title"/>
          </p:nvPr>
        </p:nvSpPr>
        <p:spPr>
          <a:xfrm>
            <a:off x="4523050" y="2341900"/>
            <a:ext cx="46209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GOALS AND REQUIREMENTS GATHERING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85" name="Google Shape;185;p33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18571" l="15502" r="21631" t="2094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4294967295" type="title"/>
          </p:nvPr>
        </p:nvSpPr>
        <p:spPr>
          <a:xfrm>
            <a:off x="796638" y="2856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6813150" y="175392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Web Interface for Search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277813" y="168232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Data Collection and Integration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4253988" y="175852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Activity Monitoring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6090750" y="323427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Protected Backoffice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397419" y="168232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8" name="Google Shape;198;p34"/>
          <p:cNvSpPr/>
          <p:nvPr/>
        </p:nvSpPr>
        <p:spPr>
          <a:xfrm>
            <a:off x="5247969" y="310212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9" name="Google Shape;199;p34"/>
          <p:cNvSpPr/>
          <p:nvPr/>
        </p:nvSpPr>
        <p:spPr>
          <a:xfrm>
            <a:off x="5958319" y="169427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34"/>
          <p:cNvSpPr/>
          <p:nvPr/>
        </p:nvSpPr>
        <p:spPr>
          <a:xfrm>
            <a:off x="430569" y="174652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1548144" y="3163400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2" name="Google Shape;202;p34"/>
          <p:cNvSpPr txBox="1"/>
          <p:nvPr/>
        </p:nvSpPr>
        <p:spPr>
          <a:xfrm>
            <a:off x="2378350" y="3251025"/>
            <a:ext cx="237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rPr>
              <a:t>Conversational Search System</a:t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grpSp>
        <p:nvGrpSpPr>
          <p:cNvPr id="203" name="Google Shape;203;p34"/>
          <p:cNvGrpSpPr/>
          <p:nvPr/>
        </p:nvGrpSpPr>
        <p:grpSpPr>
          <a:xfrm>
            <a:off x="611270" y="1953873"/>
            <a:ext cx="465111" cy="411823"/>
            <a:chOff x="6334673" y="2759633"/>
            <a:chExt cx="378508" cy="378166"/>
          </a:xfrm>
        </p:grpSpPr>
        <p:sp>
          <p:nvSpPr>
            <p:cNvPr id="204" name="Google Shape;204;p34"/>
            <p:cNvSpPr/>
            <p:nvPr/>
          </p:nvSpPr>
          <p:spPr>
            <a:xfrm>
              <a:off x="6334673" y="2759633"/>
              <a:ext cx="287027" cy="189004"/>
            </a:xfrm>
            <a:custGeom>
              <a:rect b="b" l="l" r="r" t="t"/>
              <a:pathLst>
                <a:path extrusionOk="0" h="7194" w="10925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6524019" y="2759660"/>
              <a:ext cx="189162" cy="286659"/>
            </a:xfrm>
            <a:custGeom>
              <a:rect b="b" l="l" r="r" t="t"/>
              <a:pathLst>
                <a:path extrusionOk="0" h="10911" w="720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6426207" y="2948611"/>
              <a:ext cx="286791" cy="189188"/>
            </a:xfrm>
            <a:custGeom>
              <a:rect b="b" l="l" r="r" t="t"/>
              <a:pathLst>
                <a:path extrusionOk="0" h="7201" w="10916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6334857" y="2850957"/>
              <a:ext cx="189188" cy="286843"/>
            </a:xfrm>
            <a:custGeom>
              <a:rect b="b" l="l" r="r" t="t"/>
              <a:pathLst>
                <a:path extrusionOk="0" h="10918" w="7201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4"/>
          <p:cNvGrpSpPr/>
          <p:nvPr/>
        </p:nvGrpSpPr>
        <p:grpSpPr>
          <a:xfrm>
            <a:off x="3580282" y="1867593"/>
            <a:ext cx="513491" cy="479870"/>
            <a:chOff x="1414990" y="2289671"/>
            <a:chExt cx="387073" cy="385996"/>
          </a:xfrm>
        </p:grpSpPr>
        <p:sp>
          <p:nvSpPr>
            <p:cNvPr id="209" name="Google Shape;209;p34"/>
            <p:cNvSpPr/>
            <p:nvPr/>
          </p:nvSpPr>
          <p:spPr>
            <a:xfrm>
              <a:off x="1511384" y="2485585"/>
              <a:ext cx="110082" cy="59428"/>
            </a:xfrm>
            <a:custGeom>
              <a:rect b="b" l="l" r="r" t="t"/>
              <a:pathLst>
                <a:path extrusionOk="0" h="2262" w="419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1414990" y="2289671"/>
              <a:ext cx="302712" cy="214515"/>
            </a:xfrm>
            <a:custGeom>
              <a:rect b="b" l="l" r="r" t="t"/>
              <a:pathLst>
                <a:path extrusionOk="0" h="8165" w="11522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490418" y="2536212"/>
              <a:ext cx="151829" cy="17366"/>
            </a:xfrm>
            <a:custGeom>
              <a:rect b="b" l="l" r="r" t="t"/>
              <a:pathLst>
                <a:path extrusionOk="0" h="661" w="5779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1430465" y="2307168"/>
              <a:ext cx="271736" cy="158738"/>
            </a:xfrm>
            <a:custGeom>
              <a:rect b="b" l="l" r="r" t="t"/>
              <a:pathLst>
                <a:path extrusionOk="0" h="6042" w="10343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1426471" y="2303149"/>
              <a:ext cx="279750" cy="166594"/>
            </a:xfrm>
            <a:custGeom>
              <a:rect b="b" l="l" r="r" t="t"/>
              <a:pathLst>
                <a:path extrusionOk="0" h="6341" w="10648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1533610" y="2431096"/>
              <a:ext cx="249326" cy="198830"/>
            </a:xfrm>
            <a:custGeom>
              <a:rect b="b" l="l" r="r" t="t"/>
              <a:pathLst>
                <a:path extrusionOk="0" h="7568" w="949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1551660" y="2452771"/>
              <a:ext cx="213228" cy="146364"/>
            </a:xfrm>
            <a:custGeom>
              <a:rect b="b" l="l" r="r" t="t"/>
              <a:pathLst>
                <a:path extrusionOk="0" h="5571" w="8116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1547824" y="2448935"/>
              <a:ext cx="220899" cy="154193"/>
            </a:xfrm>
            <a:custGeom>
              <a:rect b="b" l="l" r="r" t="t"/>
              <a:pathLst>
                <a:path extrusionOk="0" h="5869" w="8408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1533794" y="2610038"/>
              <a:ext cx="249142" cy="23724"/>
            </a:xfrm>
            <a:custGeom>
              <a:rect b="b" l="l" r="r" t="t"/>
              <a:pathLst>
                <a:path extrusionOk="0" h="903" w="9483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1514300" y="2616790"/>
              <a:ext cx="287763" cy="26246"/>
            </a:xfrm>
            <a:custGeom>
              <a:rect b="b" l="l" r="r" t="t"/>
              <a:pathLst>
                <a:path extrusionOk="0" h="999" w="10953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1490418" y="2536212"/>
              <a:ext cx="36125" cy="17366"/>
            </a:xfrm>
            <a:custGeom>
              <a:rect b="b" l="l" r="r" t="t"/>
              <a:pathLst>
                <a:path extrusionOk="0" h="661" w="1375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1414990" y="2289671"/>
              <a:ext cx="35547" cy="214515"/>
            </a:xfrm>
            <a:custGeom>
              <a:rect b="b" l="l" r="r" t="t"/>
              <a:pathLst>
                <a:path extrusionOk="0" h="8165" w="1353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533794" y="2431096"/>
              <a:ext cx="35021" cy="198830"/>
            </a:xfrm>
            <a:custGeom>
              <a:rect b="b" l="l" r="r" t="t"/>
              <a:pathLst>
                <a:path extrusionOk="0" h="7568" w="1333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1514484" y="2616790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1663003" y="2569762"/>
              <a:ext cx="74194" cy="105721"/>
            </a:xfrm>
            <a:custGeom>
              <a:rect b="b" l="l" r="r" t="t"/>
              <a:pathLst>
                <a:path extrusionOk="0" h="4024" w="2824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662635" y="2569946"/>
              <a:ext cx="16604" cy="105721"/>
            </a:xfrm>
            <a:custGeom>
              <a:rect b="b" l="l" r="r" t="t"/>
              <a:pathLst>
                <a:path extrusionOk="0" h="4024" w="632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1662819" y="2582163"/>
              <a:ext cx="74377" cy="80919"/>
            </a:xfrm>
            <a:custGeom>
              <a:rect b="b" l="l" r="r" t="t"/>
              <a:pathLst>
                <a:path extrusionOk="0" h="3080" w="2831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1662635" y="2583975"/>
              <a:ext cx="4939" cy="77478"/>
            </a:xfrm>
            <a:custGeom>
              <a:rect b="b" l="l" r="r" t="t"/>
              <a:pathLst>
                <a:path extrusionOk="0" h="2949" w="188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4"/>
          <p:cNvGrpSpPr/>
          <p:nvPr/>
        </p:nvGrpSpPr>
        <p:grpSpPr>
          <a:xfrm>
            <a:off x="6114829" y="1845949"/>
            <a:ext cx="513487" cy="499259"/>
            <a:chOff x="1989911" y="2306065"/>
            <a:chExt cx="387099" cy="353207"/>
          </a:xfrm>
        </p:grpSpPr>
        <p:sp>
          <p:nvSpPr>
            <p:cNvPr id="228" name="Google Shape;228;p34"/>
            <p:cNvSpPr/>
            <p:nvPr/>
          </p:nvSpPr>
          <p:spPr>
            <a:xfrm>
              <a:off x="2110003" y="2555181"/>
              <a:ext cx="146916" cy="88775"/>
            </a:xfrm>
            <a:custGeom>
              <a:rect b="b" l="l" r="r" t="t"/>
              <a:pathLst>
                <a:path extrusionOk="0" h="3379" w="5592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110003" y="2555181"/>
              <a:ext cx="137615" cy="81681"/>
            </a:xfrm>
            <a:custGeom>
              <a:rect b="b" l="l" r="r" t="t"/>
              <a:pathLst>
                <a:path extrusionOk="0" h="3109" w="5238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989911" y="2306065"/>
              <a:ext cx="387099" cy="275021"/>
            </a:xfrm>
            <a:custGeom>
              <a:rect b="b" l="l" r="r" t="t"/>
              <a:pathLst>
                <a:path extrusionOk="0" h="10468" w="14734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021438" y="2337723"/>
              <a:ext cx="324045" cy="193628"/>
            </a:xfrm>
            <a:custGeom>
              <a:rect b="b" l="l" r="r" t="t"/>
              <a:pathLst>
                <a:path extrusionOk="0" h="7370" w="12334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327224" y="2337776"/>
              <a:ext cx="18259" cy="193576"/>
            </a:xfrm>
            <a:custGeom>
              <a:rect b="b" l="l" r="r" t="t"/>
              <a:pathLst>
                <a:path extrusionOk="0" h="7368" w="695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069543" y="2630819"/>
              <a:ext cx="227651" cy="28453"/>
            </a:xfrm>
            <a:custGeom>
              <a:rect b="b" l="l" r="r" t="t"/>
              <a:pathLst>
                <a:path extrusionOk="0" h="1083" w="8665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175237" y="2549191"/>
              <a:ext cx="14975" cy="11849"/>
            </a:xfrm>
            <a:custGeom>
              <a:rect b="b" l="l" r="r" t="t"/>
              <a:pathLst>
                <a:path extrusionOk="0" h="451" w="57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1739911" y="3347674"/>
            <a:ext cx="442964" cy="457964"/>
            <a:chOff x="7104188" y="1971904"/>
            <a:chExt cx="347341" cy="348103"/>
          </a:xfrm>
        </p:grpSpPr>
        <p:sp>
          <p:nvSpPr>
            <p:cNvPr id="236" name="Google Shape;236;p34"/>
            <p:cNvSpPr/>
            <p:nvPr/>
          </p:nvSpPr>
          <p:spPr>
            <a:xfrm>
              <a:off x="7204947" y="1994277"/>
              <a:ext cx="167906" cy="153752"/>
            </a:xfrm>
            <a:custGeom>
              <a:rect b="b" l="l" r="r" t="t"/>
              <a:pathLst>
                <a:path extrusionOk="0" h="5855" w="6394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8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345" y="4700"/>
                  </a:lnTo>
                  <a:lnTo>
                    <a:pt x="4059" y="5839"/>
                  </a:lnTo>
                  <a:cubicBezTo>
                    <a:pt x="4076" y="5850"/>
                    <a:pt x="4095" y="5855"/>
                    <a:pt x="4114" y="5855"/>
                  </a:cubicBezTo>
                  <a:cubicBezTo>
                    <a:pt x="4177" y="5855"/>
                    <a:pt x="4236" y="5800"/>
                    <a:pt x="4221" y="5733"/>
                  </a:cubicBezTo>
                  <a:lnTo>
                    <a:pt x="4049" y="4700"/>
                  </a:lnTo>
                  <a:lnTo>
                    <a:pt x="5752" y="4700"/>
                  </a:lnTo>
                  <a:cubicBezTo>
                    <a:pt x="6107" y="4700"/>
                    <a:pt x="6394" y="4413"/>
                    <a:pt x="6394" y="4058"/>
                  </a:cubicBezTo>
                  <a:lnTo>
                    <a:pt x="6394" y="642"/>
                  </a:lnTo>
                  <a:cubicBezTo>
                    <a:pt x="6394" y="288"/>
                    <a:pt x="6107" y="1"/>
                    <a:pt x="575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7204711" y="1994277"/>
              <a:ext cx="156851" cy="112130"/>
            </a:xfrm>
            <a:custGeom>
              <a:rect b="b" l="l" r="r" t="t"/>
              <a:pathLst>
                <a:path extrusionOk="0" h="4270" w="5973">
                  <a:moveTo>
                    <a:pt x="641" y="1"/>
                  </a:moveTo>
                  <a:cubicBezTo>
                    <a:pt x="297" y="1"/>
                    <a:pt x="0" y="288"/>
                    <a:pt x="10" y="642"/>
                  </a:cubicBezTo>
                  <a:lnTo>
                    <a:pt x="10" y="4058"/>
                  </a:lnTo>
                  <a:cubicBezTo>
                    <a:pt x="10" y="4125"/>
                    <a:pt x="19" y="4202"/>
                    <a:pt x="48" y="4269"/>
                  </a:cubicBezTo>
                  <a:lnTo>
                    <a:pt x="4910" y="4269"/>
                  </a:lnTo>
                  <a:cubicBezTo>
                    <a:pt x="5503" y="4269"/>
                    <a:pt x="5972" y="3791"/>
                    <a:pt x="5972" y="3207"/>
                  </a:cubicBezTo>
                  <a:lnTo>
                    <a:pt x="5972" y="39"/>
                  </a:lnTo>
                  <a:cubicBezTo>
                    <a:pt x="5905" y="20"/>
                    <a:pt x="5838" y="1"/>
                    <a:pt x="576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7104923" y="2129490"/>
              <a:ext cx="122923" cy="123159"/>
            </a:xfrm>
            <a:custGeom>
              <a:rect b="b" l="l" r="r" t="t"/>
              <a:pathLst>
                <a:path extrusionOk="0" h="4690" w="4681">
                  <a:moveTo>
                    <a:pt x="2345" y="0"/>
                  </a:moveTo>
                  <a:cubicBezTo>
                    <a:pt x="1321" y="0"/>
                    <a:pt x="565" y="824"/>
                    <a:pt x="489" y="1828"/>
                  </a:cubicBezTo>
                  <a:cubicBezTo>
                    <a:pt x="431" y="2556"/>
                    <a:pt x="278" y="3264"/>
                    <a:pt x="49" y="3963"/>
                  </a:cubicBezTo>
                  <a:cubicBezTo>
                    <a:pt x="1" y="4087"/>
                    <a:pt x="58" y="4231"/>
                    <a:pt x="192" y="4288"/>
                  </a:cubicBezTo>
                  <a:cubicBezTo>
                    <a:pt x="623" y="4489"/>
                    <a:pt x="1082" y="4623"/>
                    <a:pt x="1551" y="4690"/>
                  </a:cubicBezTo>
                  <a:lnTo>
                    <a:pt x="3140" y="4690"/>
                  </a:lnTo>
                  <a:cubicBezTo>
                    <a:pt x="3609" y="4623"/>
                    <a:pt x="4068" y="4489"/>
                    <a:pt x="4499" y="4288"/>
                  </a:cubicBezTo>
                  <a:cubicBezTo>
                    <a:pt x="4623" y="4231"/>
                    <a:pt x="4681" y="4087"/>
                    <a:pt x="4633" y="3963"/>
                  </a:cubicBezTo>
                  <a:cubicBezTo>
                    <a:pt x="4403" y="3264"/>
                    <a:pt x="4260" y="2556"/>
                    <a:pt x="4193" y="1828"/>
                  </a:cubicBezTo>
                  <a:cubicBezTo>
                    <a:pt x="4126" y="824"/>
                    <a:pt x="3370" y="0"/>
                    <a:pt x="234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7138352" y="2129490"/>
              <a:ext cx="89494" cy="123159"/>
            </a:xfrm>
            <a:custGeom>
              <a:rect b="b" l="l" r="r" t="t"/>
              <a:pathLst>
                <a:path extrusionOk="0" h="4690" w="3408">
                  <a:moveTo>
                    <a:pt x="1063" y="0"/>
                  </a:moveTo>
                  <a:cubicBezTo>
                    <a:pt x="278" y="0"/>
                    <a:pt x="1" y="1082"/>
                    <a:pt x="680" y="1474"/>
                  </a:cubicBezTo>
                  <a:cubicBezTo>
                    <a:pt x="699" y="1493"/>
                    <a:pt x="718" y="1503"/>
                    <a:pt x="747" y="1513"/>
                  </a:cubicBezTo>
                  <a:lnTo>
                    <a:pt x="1340" y="4690"/>
                  </a:lnTo>
                  <a:lnTo>
                    <a:pt x="1876" y="4690"/>
                  </a:lnTo>
                  <a:cubicBezTo>
                    <a:pt x="2336" y="4623"/>
                    <a:pt x="2795" y="4489"/>
                    <a:pt x="3226" y="4288"/>
                  </a:cubicBezTo>
                  <a:cubicBezTo>
                    <a:pt x="3350" y="4231"/>
                    <a:pt x="3408" y="4087"/>
                    <a:pt x="3360" y="3963"/>
                  </a:cubicBezTo>
                  <a:cubicBezTo>
                    <a:pt x="3130" y="3264"/>
                    <a:pt x="2987" y="2556"/>
                    <a:pt x="2920" y="1828"/>
                  </a:cubicBezTo>
                  <a:cubicBezTo>
                    <a:pt x="2853" y="824"/>
                    <a:pt x="2097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7104188" y="2222477"/>
              <a:ext cx="123159" cy="97293"/>
            </a:xfrm>
            <a:custGeom>
              <a:rect b="b" l="l" r="r" t="t"/>
              <a:pathLst>
                <a:path extrusionOk="0" h="3705" w="4690">
                  <a:moveTo>
                    <a:pt x="1560" y="0"/>
                  </a:moveTo>
                  <a:lnTo>
                    <a:pt x="1560" y="785"/>
                  </a:lnTo>
                  <a:cubicBezTo>
                    <a:pt x="1560" y="977"/>
                    <a:pt x="1445" y="1158"/>
                    <a:pt x="1273" y="1254"/>
                  </a:cubicBezTo>
                  <a:lnTo>
                    <a:pt x="431" y="1675"/>
                  </a:lnTo>
                  <a:cubicBezTo>
                    <a:pt x="172" y="1800"/>
                    <a:pt x="0" y="2077"/>
                    <a:pt x="0" y="2374"/>
                  </a:cubicBezTo>
                  <a:lnTo>
                    <a:pt x="0" y="3446"/>
                  </a:lnTo>
                  <a:cubicBezTo>
                    <a:pt x="0" y="3589"/>
                    <a:pt x="115" y="3704"/>
                    <a:pt x="268" y="3704"/>
                  </a:cubicBezTo>
                  <a:lnTo>
                    <a:pt x="4431" y="3704"/>
                  </a:lnTo>
                  <a:cubicBezTo>
                    <a:pt x="4575" y="3704"/>
                    <a:pt x="4689" y="3589"/>
                    <a:pt x="4689" y="3446"/>
                  </a:cubicBezTo>
                  <a:lnTo>
                    <a:pt x="4689" y="2374"/>
                  </a:lnTo>
                  <a:cubicBezTo>
                    <a:pt x="4689" y="2077"/>
                    <a:pt x="4517" y="1809"/>
                    <a:pt x="4259" y="1675"/>
                  </a:cubicBezTo>
                  <a:lnTo>
                    <a:pt x="3417" y="1254"/>
                  </a:lnTo>
                  <a:cubicBezTo>
                    <a:pt x="3244" y="1168"/>
                    <a:pt x="3130" y="986"/>
                    <a:pt x="3130" y="785"/>
                  </a:cubicBezTo>
                  <a:lnTo>
                    <a:pt x="31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7144891" y="2222477"/>
              <a:ext cx="41753" cy="27678"/>
            </a:xfrm>
            <a:custGeom>
              <a:rect b="b" l="l" r="r" t="t"/>
              <a:pathLst>
                <a:path extrusionOk="0" h="1054" w="1590">
                  <a:moveTo>
                    <a:pt x="10" y="0"/>
                  </a:moveTo>
                  <a:lnTo>
                    <a:pt x="10" y="785"/>
                  </a:lnTo>
                  <a:cubicBezTo>
                    <a:pt x="10" y="814"/>
                    <a:pt x="0" y="852"/>
                    <a:pt x="0" y="881"/>
                  </a:cubicBezTo>
                  <a:cubicBezTo>
                    <a:pt x="249" y="986"/>
                    <a:pt x="517" y="1044"/>
                    <a:pt x="795" y="1053"/>
                  </a:cubicBezTo>
                  <a:cubicBezTo>
                    <a:pt x="1063" y="1044"/>
                    <a:pt x="1340" y="996"/>
                    <a:pt x="1589" y="891"/>
                  </a:cubicBezTo>
                  <a:cubicBezTo>
                    <a:pt x="1580" y="852"/>
                    <a:pt x="1580" y="824"/>
                    <a:pt x="1580" y="785"/>
                  </a:cubicBezTo>
                  <a:lnTo>
                    <a:pt x="158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7104188" y="2258663"/>
              <a:ext cx="123159" cy="61343"/>
            </a:xfrm>
            <a:custGeom>
              <a:rect b="b" l="l" r="r" t="t"/>
              <a:pathLst>
                <a:path extrusionOk="0" h="2336" w="4690">
                  <a:moveTo>
                    <a:pt x="1034" y="1"/>
                  </a:moveTo>
                  <a:lnTo>
                    <a:pt x="440" y="297"/>
                  </a:lnTo>
                  <a:cubicBezTo>
                    <a:pt x="172" y="431"/>
                    <a:pt x="0" y="699"/>
                    <a:pt x="0" y="996"/>
                  </a:cubicBezTo>
                  <a:lnTo>
                    <a:pt x="0" y="2077"/>
                  </a:lnTo>
                  <a:cubicBezTo>
                    <a:pt x="0" y="2221"/>
                    <a:pt x="124" y="2336"/>
                    <a:pt x="268" y="2336"/>
                  </a:cubicBezTo>
                  <a:lnTo>
                    <a:pt x="4431" y="2336"/>
                  </a:lnTo>
                  <a:cubicBezTo>
                    <a:pt x="4575" y="2336"/>
                    <a:pt x="4689" y="2221"/>
                    <a:pt x="4689" y="2077"/>
                  </a:cubicBezTo>
                  <a:lnTo>
                    <a:pt x="4689" y="996"/>
                  </a:lnTo>
                  <a:cubicBezTo>
                    <a:pt x="4689" y="699"/>
                    <a:pt x="4527" y="431"/>
                    <a:pt x="4259" y="297"/>
                  </a:cubicBezTo>
                  <a:lnTo>
                    <a:pt x="3656" y="1"/>
                  </a:lnTo>
                  <a:cubicBezTo>
                    <a:pt x="3350" y="474"/>
                    <a:pt x="2847" y="711"/>
                    <a:pt x="2345" y="711"/>
                  </a:cubicBezTo>
                  <a:cubicBezTo>
                    <a:pt x="1842" y="711"/>
                    <a:pt x="1340" y="474"/>
                    <a:pt x="103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7124539" y="2169011"/>
              <a:ext cx="82194" cy="67304"/>
            </a:xfrm>
            <a:custGeom>
              <a:rect b="b" l="l" r="r" t="t"/>
              <a:pathLst>
                <a:path extrusionOk="0" h="2563" w="3130">
                  <a:moveTo>
                    <a:pt x="1201" y="0"/>
                  </a:moveTo>
                  <a:cubicBezTo>
                    <a:pt x="1102" y="0"/>
                    <a:pt x="1016" y="56"/>
                    <a:pt x="976" y="151"/>
                  </a:cubicBezTo>
                  <a:cubicBezTo>
                    <a:pt x="881" y="333"/>
                    <a:pt x="766" y="486"/>
                    <a:pt x="613" y="620"/>
                  </a:cubicBezTo>
                  <a:cubicBezTo>
                    <a:pt x="469" y="744"/>
                    <a:pt x="316" y="850"/>
                    <a:pt x="153" y="936"/>
                  </a:cubicBezTo>
                  <a:cubicBezTo>
                    <a:pt x="58" y="984"/>
                    <a:pt x="0" y="1089"/>
                    <a:pt x="10" y="1204"/>
                  </a:cubicBezTo>
                  <a:cubicBezTo>
                    <a:pt x="115" y="1979"/>
                    <a:pt x="785" y="2563"/>
                    <a:pt x="1570" y="2563"/>
                  </a:cubicBezTo>
                  <a:cubicBezTo>
                    <a:pt x="2383" y="2563"/>
                    <a:pt x="3063" y="1931"/>
                    <a:pt x="3120" y="1118"/>
                  </a:cubicBezTo>
                  <a:cubicBezTo>
                    <a:pt x="3130" y="1041"/>
                    <a:pt x="3091" y="965"/>
                    <a:pt x="3034" y="907"/>
                  </a:cubicBezTo>
                  <a:cubicBezTo>
                    <a:pt x="2517" y="477"/>
                    <a:pt x="1914" y="170"/>
                    <a:pt x="1264" y="8"/>
                  </a:cubicBezTo>
                  <a:cubicBezTo>
                    <a:pt x="1242" y="3"/>
                    <a:pt x="1221" y="0"/>
                    <a:pt x="120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7124277" y="2169011"/>
              <a:ext cx="82456" cy="66569"/>
            </a:xfrm>
            <a:custGeom>
              <a:rect b="b" l="l" r="r" t="t"/>
              <a:pathLst>
                <a:path extrusionOk="0" h="2535" w="3140">
                  <a:moveTo>
                    <a:pt x="1213" y="0"/>
                  </a:moveTo>
                  <a:cubicBezTo>
                    <a:pt x="1118" y="0"/>
                    <a:pt x="1024" y="55"/>
                    <a:pt x="977" y="142"/>
                  </a:cubicBezTo>
                  <a:cubicBezTo>
                    <a:pt x="919" y="276"/>
                    <a:pt x="833" y="390"/>
                    <a:pt x="738" y="496"/>
                  </a:cubicBezTo>
                  <a:cubicBezTo>
                    <a:pt x="699" y="534"/>
                    <a:pt x="661" y="572"/>
                    <a:pt x="623" y="611"/>
                  </a:cubicBezTo>
                  <a:cubicBezTo>
                    <a:pt x="479" y="735"/>
                    <a:pt x="326" y="840"/>
                    <a:pt x="163" y="926"/>
                  </a:cubicBezTo>
                  <a:cubicBezTo>
                    <a:pt x="58" y="974"/>
                    <a:pt x="1" y="1079"/>
                    <a:pt x="20" y="1194"/>
                  </a:cubicBezTo>
                  <a:cubicBezTo>
                    <a:pt x="116" y="1883"/>
                    <a:pt x="651" y="2429"/>
                    <a:pt x="1341" y="2534"/>
                  </a:cubicBezTo>
                  <a:cubicBezTo>
                    <a:pt x="977" y="2314"/>
                    <a:pt x="776" y="1931"/>
                    <a:pt x="795" y="1510"/>
                  </a:cubicBezTo>
                  <a:lnTo>
                    <a:pt x="795" y="1137"/>
                  </a:lnTo>
                  <a:cubicBezTo>
                    <a:pt x="852" y="1099"/>
                    <a:pt x="910" y="1051"/>
                    <a:pt x="967" y="1003"/>
                  </a:cubicBezTo>
                  <a:cubicBezTo>
                    <a:pt x="1111" y="869"/>
                    <a:pt x="1235" y="725"/>
                    <a:pt x="1341" y="563"/>
                  </a:cubicBezTo>
                  <a:cubicBezTo>
                    <a:pt x="1838" y="716"/>
                    <a:pt x="2298" y="965"/>
                    <a:pt x="2699" y="1300"/>
                  </a:cubicBezTo>
                  <a:cubicBezTo>
                    <a:pt x="2747" y="1338"/>
                    <a:pt x="2872" y="1453"/>
                    <a:pt x="3015" y="1587"/>
                  </a:cubicBezTo>
                  <a:cubicBezTo>
                    <a:pt x="3082" y="1434"/>
                    <a:pt x="3121" y="1271"/>
                    <a:pt x="3140" y="1108"/>
                  </a:cubicBezTo>
                  <a:cubicBezTo>
                    <a:pt x="3140" y="1032"/>
                    <a:pt x="3101" y="965"/>
                    <a:pt x="3044" y="917"/>
                  </a:cubicBezTo>
                  <a:cubicBezTo>
                    <a:pt x="2537" y="486"/>
                    <a:pt x="1924" y="170"/>
                    <a:pt x="1274" y="8"/>
                  </a:cubicBezTo>
                  <a:cubicBezTo>
                    <a:pt x="1254" y="3"/>
                    <a:pt x="1233" y="0"/>
                    <a:pt x="12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7104188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153" y="1"/>
                  </a:moveTo>
                  <a:cubicBezTo>
                    <a:pt x="57" y="135"/>
                    <a:pt x="0" y="298"/>
                    <a:pt x="0" y="470"/>
                  </a:cubicBezTo>
                  <a:lnTo>
                    <a:pt x="0" y="1551"/>
                  </a:lnTo>
                  <a:cubicBezTo>
                    <a:pt x="0" y="1695"/>
                    <a:pt x="115" y="1810"/>
                    <a:pt x="258" y="1810"/>
                  </a:cubicBezTo>
                  <a:lnTo>
                    <a:pt x="1043" y="1810"/>
                  </a:lnTo>
                  <a:lnTo>
                    <a:pt x="1043" y="958"/>
                  </a:lnTo>
                  <a:cubicBezTo>
                    <a:pt x="1043" y="805"/>
                    <a:pt x="967" y="652"/>
                    <a:pt x="842" y="556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7199932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881" y="1"/>
                  </a:moveTo>
                  <a:lnTo>
                    <a:pt x="201" y="546"/>
                  </a:lnTo>
                  <a:cubicBezTo>
                    <a:pt x="77" y="652"/>
                    <a:pt x="0" y="795"/>
                    <a:pt x="0" y="958"/>
                  </a:cubicBezTo>
                  <a:lnTo>
                    <a:pt x="0" y="1810"/>
                  </a:lnTo>
                  <a:lnTo>
                    <a:pt x="785" y="1810"/>
                  </a:lnTo>
                  <a:cubicBezTo>
                    <a:pt x="929" y="1800"/>
                    <a:pt x="1043" y="1685"/>
                    <a:pt x="1043" y="1551"/>
                  </a:cubicBezTo>
                  <a:lnTo>
                    <a:pt x="1043" y="470"/>
                  </a:lnTo>
                  <a:cubicBezTo>
                    <a:pt x="1043" y="298"/>
                    <a:pt x="986" y="135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7337140" y="2141806"/>
              <a:ext cx="33718" cy="73922"/>
            </a:xfrm>
            <a:custGeom>
              <a:rect b="b" l="l" r="r" t="t"/>
              <a:pathLst>
                <a:path extrusionOk="0" h="2815" w="1284">
                  <a:moveTo>
                    <a:pt x="776" y="0"/>
                  </a:moveTo>
                  <a:cubicBezTo>
                    <a:pt x="345" y="0"/>
                    <a:pt x="1" y="345"/>
                    <a:pt x="1" y="776"/>
                  </a:cubicBezTo>
                  <a:lnTo>
                    <a:pt x="1" y="948"/>
                  </a:lnTo>
                  <a:cubicBezTo>
                    <a:pt x="1" y="1168"/>
                    <a:pt x="39" y="1388"/>
                    <a:pt x="106" y="1599"/>
                  </a:cubicBezTo>
                  <a:lnTo>
                    <a:pt x="518" y="2814"/>
                  </a:lnTo>
                  <a:lnTo>
                    <a:pt x="1283" y="281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7350717" y="2135031"/>
              <a:ext cx="80697" cy="80697"/>
            </a:xfrm>
            <a:custGeom>
              <a:rect b="b" l="l" r="r" t="t"/>
              <a:pathLst>
                <a:path extrusionOk="0" h="3073" w="3073">
                  <a:moveTo>
                    <a:pt x="766" y="0"/>
                  </a:moveTo>
                  <a:cubicBezTo>
                    <a:pt x="345" y="0"/>
                    <a:pt x="1" y="345"/>
                    <a:pt x="1" y="766"/>
                  </a:cubicBezTo>
                  <a:cubicBezTo>
                    <a:pt x="1" y="1053"/>
                    <a:pt x="230" y="1282"/>
                    <a:pt x="508" y="1282"/>
                  </a:cubicBezTo>
                  <a:lnTo>
                    <a:pt x="2556" y="3072"/>
                  </a:lnTo>
                  <a:lnTo>
                    <a:pt x="2986" y="1560"/>
                  </a:lnTo>
                  <a:cubicBezTo>
                    <a:pt x="3044" y="1378"/>
                    <a:pt x="3073" y="1187"/>
                    <a:pt x="3073" y="995"/>
                  </a:cubicBezTo>
                  <a:lnTo>
                    <a:pt x="3073" y="517"/>
                  </a:lnTo>
                  <a:cubicBezTo>
                    <a:pt x="3073" y="230"/>
                    <a:pt x="2843" y="0"/>
                    <a:pt x="255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7364030" y="2235791"/>
              <a:ext cx="40493" cy="29936"/>
            </a:xfrm>
            <a:custGeom>
              <a:rect b="b" l="l" r="r" t="t"/>
              <a:pathLst>
                <a:path extrusionOk="0" h="1140" w="1542">
                  <a:moveTo>
                    <a:pt x="1" y="1"/>
                  </a:moveTo>
                  <a:lnTo>
                    <a:pt x="1" y="1140"/>
                  </a:lnTo>
                  <a:lnTo>
                    <a:pt x="1542" y="114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7364030" y="2236053"/>
              <a:ext cx="40493" cy="16281"/>
            </a:xfrm>
            <a:custGeom>
              <a:rect b="b" l="l" r="r" t="t"/>
              <a:pathLst>
                <a:path extrusionOk="0" h="620" w="1542">
                  <a:moveTo>
                    <a:pt x="1" y="0"/>
                  </a:moveTo>
                  <a:lnTo>
                    <a:pt x="1" y="469"/>
                  </a:lnTo>
                  <a:cubicBezTo>
                    <a:pt x="250" y="570"/>
                    <a:pt x="510" y="620"/>
                    <a:pt x="771" y="620"/>
                  </a:cubicBezTo>
                  <a:cubicBezTo>
                    <a:pt x="1032" y="620"/>
                    <a:pt x="1293" y="570"/>
                    <a:pt x="1542" y="469"/>
                  </a:cubicBezTo>
                  <a:lnTo>
                    <a:pt x="154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7317051" y="2252124"/>
              <a:ext cx="134477" cy="67882"/>
            </a:xfrm>
            <a:custGeom>
              <a:rect b="b" l="l" r="r" t="t"/>
              <a:pathLst>
                <a:path extrusionOk="0" h="2585" w="5121">
                  <a:moveTo>
                    <a:pt x="1790" y="1"/>
                  </a:moveTo>
                  <a:lnTo>
                    <a:pt x="555" y="355"/>
                  </a:lnTo>
                  <a:cubicBezTo>
                    <a:pt x="230" y="451"/>
                    <a:pt x="0" y="757"/>
                    <a:pt x="0" y="1092"/>
                  </a:cubicBezTo>
                  <a:lnTo>
                    <a:pt x="0" y="2326"/>
                  </a:lnTo>
                  <a:cubicBezTo>
                    <a:pt x="0" y="2470"/>
                    <a:pt x="115" y="2585"/>
                    <a:pt x="258" y="2585"/>
                  </a:cubicBezTo>
                  <a:lnTo>
                    <a:pt x="4862" y="2585"/>
                  </a:lnTo>
                  <a:cubicBezTo>
                    <a:pt x="5005" y="2585"/>
                    <a:pt x="5120" y="2470"/>
                    <a:pt x="5120" y="2326"/>
                  </a:cubicBezTo>
                  <a:lnTo>
                    <a:pt x="5120" y="1092"/>
                  </a:lnTo>
                  <a:cubicBezTo>
                    <a:pt x="5120" y="757"/>
                    <a:pt x="4891" y="451"/>
                    <a:pt x="4565" y="355"/>
                  </a:cubicBezTo>
                  <a:lnTo>
                    <a:pt x="3331" y="1"/>
                  </a:lnTo>
                  <a:lnTo>
                    <a:pt x="2555" y="518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7377607" y="2265701"/>
              <a:ext cx="13340" cy="54306"/>
            </a:xfrm>
            <a:custGeom>
              <a:rect b="b" l="l" r="r" t="t"/>
              <a:pathLst>
                <a:path extrusionOk="0" h="2068" w="508">
                  <a:moveTo>
                    <a:pt x="125" y="1"/>
                  </a:moveTo>
                  <a:lnTo>
                    <a:pt x="1" y="2068"/>
                  </a:lnTo>
                  <a:lnTo>
                    <a:pt x="508" y="206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7343941" y="2168906"/>
              <a:ext cx="80697" cy="73712"/>
            </a:xfrm>
            <a:custGeom>
              <a:rect b="b" l="l" r="r" t="t"/>
              <a:pathLst>
                <a:path extrusionOk="0" h="2807" w="3073">
                  <a:moveTo>
                    <a:pt x="955" y="1"/>
                  </a:moveTo>
                  <a:cubicBezTo>
                    <a:pt x="823" y="1"/>
                    <a:pt x="701" y="57"/>
                    <a:pt x="613" y="155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78"/>
                  </a:cubicBezTo>
                  <a:lnTo>
                    <a:pt x="0" y="1275"/>
                  </a:lnTo>
                  <a:cubicBezTo>
                    <a:pt x="0" y="2117"/>
                    <a:pt x="689" y="2806"/>
                    <a:pt x="1531" y="2806"/>
                  </a:cubicBezTo>
                  <a:cubicBezTo>
                    <a:pt x="2383" y="2806"/>
                    <a:pt x="3072" y="2117"/>
                    <a:pt x="3072" y="1275"/>
                  </a:cubicBezTo>
                  <a:lnTo>
                    <a:pt x="3072" y="949"/>
                  </a:lnTo>
                  <a:cubicBezTo>
                    <a:pt x="3072" y="815"/>
                    <a:pt x="3015" y="682"/>
                    <a:pt x="2919" y="586"/>
                  </a:cubicBezTo>
                  <a:cubicBezTo>
                    <a:pt x="2527" y="203"/>
                    <a:pt x="1799" y="3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7343941" y="2168906"/>
              <a:ext cx="80434" cy="72189"/>
            </a:xfrm>
            <a:custGeom>
              <a:rect b="b" l="l" r="r" t="t"/>
              <a:pathLst>
                <a:path extrusionOk="0" h="2749" w="3063">
                  <a:moveTo>
                    <a:pt x="955" y="1"/>
                  </a:moveTo>
                  <a:cubicBezTo>
                    <a:pt x="823" y="1"/>
                    <a:pt x="701" y="57"/>
                    <a:pt x="613" y="146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69"/>
                  </a:cubicBezTo>
                  <a:lnTo>
                    <a:pt x="0" y="1275"/>
                  </a:lnTo>
                  <a:cubicBezTo>
                    <a:pt x="0" y="1954"/>
                    <a:pt x="450" y="2557"/>
                    <a:pt x="1110" y="2749"/>
                  </a:cubicBezTo>
                  <a:cubicBezTo>
                    <a:pt x="890" y="2471"/>
                    <a:pt x="766" y="2136"/>
                    <a:pt x="766" y="1792"/>
                  </a:cubicBezTo>
                  <a:lnTo>
                    <a:pt x="766" y="1036"/>
                  </a:lnTo>
                  <a:cubicBezTo>
                    <a:pt x="766" y="751"/>
                    <a:pt x="996" y="527"/>
                    <a:pt x="1277" y="527"/>
                  </a:cubicBezTo>
                  <a:cubicBezTo>
                    <a:pt x="1288" y="527"/>
                    <a:pt x="1300" y="528"/>
                    <a:pt x="1311" y="528"/>
                  </a:cubicBezTo>
                  <a:cubicBezTo>
                    <a:pt x="1828" y="557"/>
                    <a:pt x="2594" y="643"/>
                    <a:pt x="3063" y="873"/>
                  </a:cubicBezTo>
                  <a:cubicBezTo>
                    <a:pt x="3053" y="768"/>
                    <a:pt x="2996" y="662"/>
                    <a:pt x="2919" y="586"/>
                  </a:cubicBezTo>
                  <a:cubicBezTo>
                    <a:pt x="2527" y="203"/>
                    <a:pt x="1799" y="2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7317051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144" y="0"/>
                  </a:moveTo>
                  <a:cubicBezTo>
                    <a:pt x="48" y="125"/>
                    <a:pt x="0" y="278"/>
                    <a:pt x="0" y="440"/>
                  </a:cubicBezTo>
                  <a:lnTo>
                    <a:pt x="0" y="1665"/>
                  </a:lnTo>
                  <a:cubicBezTo>
                    <a:pt x="0" y="1809"/>
                    <a:pt x="115" y="1924"/>
                    <a:pt x="258" y="1924"/>
                  </a:cubicBezTo>
                  <a:lnTo>
                    <a:pt x="1024" y="1924"/>
                  </a:lnTo>
                  <a:lnTo>
                    <a:pt x="1024" y="1206"/>
                  </a:lnTo>
                  <a:cubicBezTo>
                    <a:pt x="1024" y="995"/>
                    <a:pt x="948" y="804"/>
                    <a:pt x="804" y="66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7424612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881" y="0"/>
                  </a:moveTo>
                  <a:lnTo>
                    <a:pt x="220" y="660"/>
                  </a:lnTo>
                  <a:cubicBezTo>
                    <a:pt x="77" y="804"/>
                    <a:pt x="0" y="995"/>
                    <a:pt x="0" y="1206"/>
                  </a:cubicBezTo>
                  <a:lnTo>
                    <a:pt x="0" y="1924"/>
                  </a:lnTo>
                  <a:lnTo>
                    <a:pt x="766" y="1924"/>
                  </a:lnTo>
                  <a:cubicBezTo>
                    <a:pt x="909" y="1924"/>
                    <a:pt x="1024" y="1809"/>
                    <a:pt x="1024" y="1665"/>
                  </a:cubicBezTo>
                  <a:lnTo>
                    <a:pt x="1024" y="440"/>
                  </a:lnTo>
                  <a:cubicBezTo>
                    <a:pt x="1024" y="278"/>
                    <a:pt x="976" y="125"/>
                    <a:pt x="88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7377607" y="2265701"/>
              <a:ext cx="13340" cy="13340"/>
            </a:xfrm>
            <a:custGeom>
              <a:rect b="b" l="l" r="r" t="t"/>
              <a:pathLst>
                <a:path extrusionOk="0" h="508" w="508">
                  <a:moveTo>
                    <a:pt x="1" y="1"/>
                  </a:moveTo>
                  <a:lnTo>
                    <a:pt x="1" y="403"/>
                  </a:lnTo>
                  <a:cubicBezTo>
                    <a:pt x="1" y="460"/>
                    <a:pt x="48" y="508"/>
                    <a:pt x="106" y="508"/>
                  </a:cubicBezTo>
                  <a:lnTo>
                    <a:pt x="402" y="508"/>
                  </a:lnTo>
                  <a:cubicBezTo>
                    <a:pt x="460" y="508"/>
                    <a:pt x="508" y="460"/>
                    <a:pt x="508" y="403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7356756" y="2246899"/>
              <a:ext cx="27415" cy="28229"/>
            </a:xfrm>
            <a:custGeom>
              <a:rect b="b" l="l" r="r" t="t"/>
              <a:pathLst>
                <a:path extrusionOk="0" h="1075" w="1044">
                  <a:moveTo>
                    <a:pt x="235" y="1"/>
                  </a:moveTo>
                  <a:cubicBezTo>
                    <a:pt x="204" y="1"/>
                    <a:pt x="174" y="15"/>
                    <a:pt x="153" y="47"/>
                  </a:cubicBezTo>
                  <a:lnTo>
                    <a:pt x="0" y="286"/>
                  </a:lnTo>
                  <a:lnTo>
                    <a:pt x="383" y="994"/>
                  </a:lnTo>
                  <a:cubicBezTo>
                    <a:pt x="412" y="1047"/>
                    <a:pt x="464" y="1075"/>
                    <a:pt x="517" y="1075"/>
                  </a:cubicBezTo>
                  <a:cubicBezTo>
                    <a:pt x="550" y="1075"/>
                    <a:pt x="583" y="1064"/>
                    <a:pt x="613" y="1042"/>
                  </a:cubicBezTo>
                  <a:lnTo>
                    <a:pt x="1043" y="717"/>
                  </a:lnTo>
                  <a:lnTo>
                    <a:pt x="306" y="28"/>
                  </a:lnTo>
                  <a:cubicBezTo>
                    <a:pt x="285" y="10"/>
                    <a:pt x="260" y="1"/>
                    <a:pt x="2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7384146" y="2246899"/>
              <a:ext cx="27678" cy="28229"/>
            </a:xfrm>
            <a:custGeom>
              <a:rect b="b" l="l" r="r" t="t"/>
              <a:pathLst>
                <a:path extrusionOk="0" h="1075" w="1054">
                  <a:moveTo>
                    <a:pt x="813" y="1"/>
                  </a:moveTo>
                  <a:cubicBezTo>
                    <a:pt x="786" y="1"/>
                    <a:pt x="759" y="10"/>
                    <a:pt x="737" y="28"/>
                  </a:cubicBezTo>
                  <a:lnTo>
                    <a:pt x="0" y="717"/>
                  </a:lnTo>
                  <a:lnTo>
                    <a:pt x="441" y="1042"/>
                  </a:lnTo>
                  <a:cubicBezTo>
                    <a:pt x="466" y="1064"/>
                    <a:pt x="499" y="1075"/>
                    <a:pt x="532" y="1075"/>
                  </a:cubicBezTo>
                  <a:cubicBezTo>
                    <a:pt x="585" y="1075"/>
                    <a:pt x="637" y="1047"/>
                    <a:pt x="661" y="994"/>
                  </a:cubicBezTo>
                  <a:lnTo>
                    <a:pt x="1053" y="286"/>
                  </a:lnTo>
                  <a:lnTo>
                    <a:pt x="900" y="47"/>
                  </a:lnTo>
                  <a:cubicBezTo>
                    <a:pt x="879" y="15"/>
                    <a:pt x="846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7159964" y="1971904"/>
              <a:ext cx="190516" cy="164151"/>
            </a:xfrm>
            <a:custGeom>
              <a:rect b="b" l="l" r="r" t="t"/>
              <a:pathLst>
                <a:path extrusionOk="0" h="6251" w="7255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9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987" y="4700"/>
                  </a:lnTo>
                  <a:lnTo>
                    <a:pt x="2632" y="6116"/>
                  </a:lnTo>
                  <a:cubicBezTo>
                    <a:pt x="2611" y="6189"/>
                    <a:pt x="2672" y="6251"/>
                    <a:pt x="2736" y="6251"/>
                  </a:cubicBezTo>
                  <a:cubicBezTo>
                    <a:pt x="2756" y="6251"/>
                    <a:pt x="2777" y="6245"/>
                    <a:pt x="2795" y="6231"/>
                  </a:cubicBezTo>
                  <a:lnTo>
                    <a:pt x="4901" y="4700"/>
                  </a:lnTo>
                  <a:lnTo>
                    <a:pt x="6614" y="4700"/>
                  </a:lnTo>
                  <a:cubicBezTo>
                    <a:pt x="6968" y="4700"/>
                    <a:pt x="7255" y="4413"/>
                    <a:pt x="7255" y="4059"/>
                  </a:cubicBezTo>
                  <a:lnTo>
                    <a:pt x="7255" y="642"/>
                  </a:lnTo>
                  <a:cubicBezTo>
                    <a:pt x="7255" y="288"/>
                    <a:pt x="6968" y="1"/>
                    <a:pt x="661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7191896" y="2000055"/>
              <a:ext cx="31670" cy="11082"/>
            </a:xfrm>
            <a:custGeom>
              <a:rect b="b" l="l" r="r" t="t"/>
              <a:pathLst>
                <a:path extrusionOk="0" h="422" w="1206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919" y="422"/>
                  </a:lnTo>
                  <a:cubicBezTo>
                    <a:pt x="1206" y="422"/>
                    <a:pt x="1206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7231102" y="2000055"/>
              <a:ext cx="87735" cy="11082"/>
            </a:xfrm>
            <a:custGeom>
              <a:rect b="b" l="l" r="r" t="t"/>
              <a:pathLst>
                <a:path extrusionOk="0" h="422" w="3341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7191896" y="2027969"/>
              <a:ext cx="126941" cy="11318"/>
            </a:xfrm>
            <a:custGeom>
              <a:rect b="b" l="l" r="r" t="t"/>
              <a:pathLst>
                <a:path extrusionOk="0" h="431" w="4834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4546" y="431"/>
                  </a:lnTo>
                  <a:cubicBezTo>
                    <a:pt x="4833" y="431"/>
                    <a:pt x="4833" y="0"/>
                    <a:pt x="454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7191896" y="2056093"/>
              <a:ext cx="87735" cy="11108"/>
            </a:xfrm>
            <a:custGeom>
              <a:rect b="b" l="l" r="r" t="t"/>
              <a:pathLst>
                <a:path extrusionOk="0" h="423" w="3341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7286878" y="2056093"/>
              <a:ext cx="31958" cy="11108"/>
            </a:xfrm>
            <a:custGeom>
              <a:rect b="b" l="l" r="r" t="t"/>
              <a:pathLst>
                <a:path extrusionOk="0" h="423" w="1217">
                  <a:moveTo>
                    <a:pt x="288" y="1"/>
                  </a:moveTo>
                  <a:cubicBezTo>
                    <a:pt x="1" y="1"/>
                    <a:pt x="1" y="422"/>
                    <a:pt x="288" y="422"/>
                  </a:cubicBezTo>
                  <a:lnTo>
                    <a:pt x="929" y="422"/>
                  </a:lnTo>
                  <a:cubicBezTo>
                    <a:pt x="1216" y="422"/>
                    <a:pt x="1216" y="1"/>
                    <a:pt x="92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34"/>
          <p:cNvGrpSpPr/>
          <p:nvPr/>
        </p:nvGrpSpPr>
        <p:grpSpPr>
          <a:xfrm>
            <a:off x="5439734" y="3286395"/>
            <a:ext cx="442987" cy="457964"/>
            <a:chOff x="1306531" y="3346972"/>
            <a:chExt cx="323018" cy="359075"/>
          </a:xfrm>
        </p:grpSpPr>
        <p:sp>
          <p:nvSpPr>
            <p:cNvPr id="267" name="Google Shape;267;p34"/>
            <p:cNvSpPr/>
            <p:nvPr/>
          </p:nvSpPr>
          <p:spPr>
            <a:xfrm>
              <a:off x="1314020" y="3592614"/>
              <a:ext cx="98194" cy="97880"/>
            </a:xfrm>
            <a:custGeom>
              <a:rect b="b" l="l" r="r" t="t"/>
              <a:pathLst>
                <a:path extrusionOk="0" h="3738" w="3750">
                  <a:moveTo>
                    <a:pt x="2280" y="0"/>
                  </a:moveTo>
                  <a:lnTo>
                    <a:pt x="0" y="2280"/>
                  </a:lnTo>
                  <a:lnTo>
                    <a:pt x="1384" y="3673"/>
                  </a:lnTo>
                  <a:cubicBezTo>
                    <a:pt x="1427" y="3716"/>
                    <a:pt x="1484" y="3737"/>
                    <a:pt x="1541" y="3737"/>
                  </a:cubicBezTo>
                  <a:cubicBezTo>
                    <a:pt x="1598" y="3737"/>
                    <a:pt x="1656" y="3716"/>
                    <a:pt x="1698" y="3673"/>
                  </a:cubicBezTo>
                  <a:lnTo>
                    <a:pt x="1842" y="3530"/>
                  </a:lnTo>
                  <a:cubicBezTo>
                    <a:pt x="1927" y="3435"/>
                    <a:pt x="1927" y="3301"/>
                    <a:pt x="1842" y="3215"/>
                  </a:cubicBezTo>
                  <a:lnTo>
                    <a:pt x="1574" y="2948"/>
                  </a:lnTo>
                  <a:cubicBezTo>
                    <a:pt x="1489" y="2862"/>
                    <a:pt x="1489" y="2719"/>
                    <a:pt x="1574" y="2633"/>
                  </a:cubicBezTo>
                  <a:lnTo>
                    <a:pt x="1718" y="2490"/>
                  </a:lnTo>
                  <a:cubicBezTo>
                    <a:pt x="1760" y="2447"/>
                    <a:pt x="1815" y="2426"/>
                    <a:pt x="1871" y="2426"/>
                  </a:cubicBezTo>
                  <a:cubicBezTo>
                    <a:pt x="1927" y="2426"/>
                    <a:pt x="1985" y="2447"/>
                    <a:pt x="2032" y="2490"/>
                  </a:cubicBezTo>
                  <a:lnTo>
                    <a:pt x="2299" y="2757"/>
                  </a:lnTo>
                  <a:cubicBezTo>
                    <a:pt x="2342" y="2800"/>
                    <a:pt x="2397" y="2822"/>
                    <a:pt x="2452" y="2822"/>
                  </a:cubicBezTo>
                  <a:cubicBezTo>
                    <a:pt x="2507" y="2822"/>
                    <a:pt x="2562" y="2800"/>
                    <a:pt x="2605" y="2757"/>
                  </a:cubicBezTo>
                  <a:lnTo>
                    <a:pt x="2757" y="2614"/>
                  </a:lnTo>
                  <a:cubicBezTo>
                    <a:pt x="2843" y="2528"/>
                    <a:pt x="2843" y="2385"/>
                    <a:pt x="2757" y="2299"/>
                  </a:cubicBezTo>
                  <a:lnTo>
                    <a:pt x="2481" y="2032"/>
                  </a:lnTo>
                  <a:cubicBezTo>
                    <a:pt x="2395" y="1946"/>
                    <a:pt x="2395" y="1803"/>
                    <a:pt x="2481" y="1717"/>
                  </a:cubicBezTo>
                  <a:lnTo>
                    <a:pt x="2624" y="1574"/>
                  </a:lnTo>
                  <a:cubicBezTo>
                    <a:pt x="2667" y="1531"/>
                    <a:pt x="2724" y="1510"/>
                    <a:pt x="2781" y="1510"/>
                  </a:cubicBezTo>
                  <a:cubicBezTo>
                    <a:pt x="2838" y="1510"/>
                    <a:pt x="2896" y="1531"/>
                    <a:pt x="2939" y="1574"/>
                  </a:cubicBezTo>
                  <a:lnTo>
                    <a:pt x="3206" y="1851"/>
                  </a:lnTo>
                  <a:cubicBezTo>
                    <a:pt x="3249" y="1894"/>
                    <a:pt x="3306" y="1915"/>
                    <a:pt x="3363" y="1915"/>
                  </a:cubicBezTo>
                  <a:cubicBezTo>
                    <a:pt x="3420" y="1915"/>
                    <a:pt x="3478" y="1894"/>
                    <a:pt x="3521" y="1851"/>
                  </a:cubicBezTo>
                  <a:lnTo>
                    <a:pt x="3664" y="1698"/>
                  </a:lnTo>
                  <a:cubicBezTo>
                    <a:pt x="3750" y="1612"/>
                    <a:pt x="3750" y="1479"/>
                    <a:pt x="3664" y="1393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444657" y="3534326"/>
              <a:ext cx="170909" cy="171721"/>
            </a:xfrm>
            <a:custGeom>
              <a:rect b="b" l="l" r="r" t="t"/>
              <a:pathLst>
                <a:path extrusionOk="0" h="6558" w="6527">
                  <a:moveTo>
                    <a:pt x="2243" y="0"/>
                  </a:moveTo>
                  <a:cubicBezTo>
                    <a:pt x="2165" y="0"/>
                    <a:pt x="2090" y="46"/>
                    <a:pt x="2061" y="127"/>
                  </a:cubicBezTo>
                  <a:lnTo>
                    <a:pt x="1613" y="1368"/>
                  </a:lnTo>
                  <a:cubicBezTo>
                    <a:pt x="554" y="1950"/>
                    <a:pt x="1" y="3142"/>
                    <a:pt x="239" y="4325"/>
                  </a:cubicBezTo>
                  <a:cubicBezTo>
                    <a:pt x="516" y="5729"/>
                    <a:pt x="1726" y="6558"/>
                    <a:pt x="2966" y="6558"/>
                  </a:cubicBezTo>
                  <a:cubicBezTo>
                    <a:pt x="3690" y="6558"/>
                    <a:pt x="4424" y="6276"/>
                    <a:pt x="4990" y="5661"/>
                  </a:cubicBezTo>
                  <a:cubicBezTo>
                    <a:pt x="6526" y="4001"/>
                    <a:pt x="5524" y="1291"/>
                    <a:pt x="3273" y="1034"/>
                  </a:cubicBezTo>
                  <a:lnTo>
                    <a:pt x="2386" y="61"/>
                  </a:lnTo>
                  <a:cubicBezTo>
                    <a:pt x="2345" y="19"/>
                    <a:pt x="2293" y="0"/>
                    <a:pt x="22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503364" y="3585125"/>
              <a:ext cx="36240" cy="39723"/>
            </a:xfrm>
            <a:custGeom>
              <a:rect b="b" l="l" r="r" t="t"/>
              <a:pathLst>
                <a:path extrusionOk="0" h="1517" w="1384">
                  <a:moveTo>
                    <a:pt x="697" y="0"/>
                  </a:moveTo>
                  <a:cubicBezTo>
                    <a:pt x="306" y="0"/>
                    <a:pt x="1" y="315"/>
                    <a:pt x="1" y="696"/>
                  </a:cubicBezTo>
                  <a:lnTo>
                    <a:pt x="1" y="1307"/>
                  </a:lnTo>
                  <a:cubicBezTo>
                    <a:pt x="1" y="1421"/>
                    <a:pt x="87" y="1517"/>
                    <a:pt x="211" y="1517"/>
                  </a:cubicBezTo>
                  <a:cubicBezTo>
                    <a:pt x="315" y="1517"/>
                    <a:pt x="411" y="1421"/>
                    <a:pt x="411" y="1307"/>
                  </a:cubicBezTo>
                  <a:lnTo>
                    <a:pt x="411" y="696"/>
                  </a:lnTo>
                  <a:cubicBezTo>
                    <a:pt x="411" y="510"/>
                    <a:pt x="552" y="417"/>
                    <a:pt x="692" y="417"/>
                  </a:cubicBezTo>
                  <a:cubicBezTo>
                    <a:pt x="833" y="417"/>
                    <a:pt x="974" y="510"/>
                    <a:pt x="974" y="696"/>
                  </a:cubicBezTo>
                  <a:cubicBezTo>
                    <a:pt x="983" y="825"/>
                    <a:pt x="1081" y="890"/>
                    <a:pt x="1179" y="890"/>
                  </a:cubicBezTo>
                  <a:cubicBezTo>
                    <a:pt x="1277" y="890"/>
                    <a:pt x="1374" y="825"/>
                    <a:pt x="1384" y="696"/>
                  </a:cubicBezTo>
                  <a:cubicBezTo>
                    <a:pt x="1384" y="315"/>
                    <a:pt x="1079" y="0"/>
                    <a:pt x="6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492628" y="3619584"/>
              <a:ext cx="57476" cy="41241"/>
            </a:xfrm>
            <a:custGeom>
              <a:rect b="b" l="l" r="r" t="t"/>
              <a:pathLst>
                <a:path extrusionOk="0" h="1575" w="2195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346"/>
                  </a:lnTo>
                  <a:cubicBezTo>
                    <a:pt x="0" y="1470"/>
                    <a:pt x="105" y="1575"/>
                    <a:pt x="229" y="1575"/>
                  </a:cubicBezTo>
                  <a:lnTo>
                    <a:pt x="1975" y="1575"/>
                  </a:lnTo>
                  <a:cubicBezTo>
                    <a:pt x="2099" y="1565"/>
                    <a:pt x="2195" y="1470"/>
                    <a:pt x="2195" y="1346"/>
                  </a:cubicBezTo>
                  <a:lnTo>
                    <a:pt x="2195" y="220"/>
                  </a:lnTo>
                  <a:cubicBezTo>
                    <a:pt x="2195" y="96"/>
                    <a:pt x="2090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306531" y="3459463"/>
              <a:ext cx="200368" cy="202122"/>
            </a:xfrm>
            <a:custGeom>
              <a:rect b="b" l="l" r="r" t="t"/>
              <a:pathLst>
                <a:path extrusionOk="0" h="7719" w="7652">
                  <a:moveTo>
                    <a:pt x="6955" y="0"/>
                  </a:moveTo>
                  <a:lnTo>
                    <a:pt x="86" y="6860"/>
                  </a:lnTo>
                  <a:cubicBezTo>
                    <a:pt x="0" y="6945"/>
                    <a:pt x="0" y="7089"/>
                    <a:pt x="86" y="7174"/>
                  </a:cubicBezTo>
                  <a:lnTo>
                    <a:pt x="630" y="7718"/>
                  </a:lnTo>
                  <a:lnTo>
                    <a:pt x="7651" y="697"/>
                  </a:lnTo>
                  <a:lnTo>
                    <a:pt x="695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470633" y="3462710"/>
              <a:ext cx="33019" cy="32993"/>
            </a:xfrm>
            <a:custGeom>
              <a:rect b="b" l="l" r="r" t="t"/>
              <a:pathLst>
                <a:path extrusionOk="0" h="1260" w="1261">
                  <a:moveTo>
                    <a:pt x="554" y="0"/>
                  </a:moveTo>
                  <a:lnTo>
                    <a:pt x="1" y="554"/>
                  </a:lnTo>
                  <a:cubicBezTo>
                    <a:pt x="211" y="811"/>
                    <a:pt x="449" y="1040"/>
                    <a:pt x="707" y="1260"/>
                  </a:cubicBezTo>
                  <a:lnTo>
                    <a:pt x="1260" y="70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50156" y="3346972"/>
              <a:ext cx="179393" cy="158995"/>
            </a:xfrm>
            <a:custGeom>
              <a:rect b="b" l="l" r="r" t="t"/>
              <a:pathLst>
                <a:path extrusionOk="0" h="6072" w="6851">
                  <a:moveTo>
                    <a:pt x="2872" y="825"/>
                  </a:moveTo>
                  <a:cubicBezTo>
                    <a:pt x="3511" y="825"/>
                    <a:pt x="4219" y="1121"/>
                    <a:pt x="4780" y="1683"/>
                  </a:cubicBezTo>
                  <a:cubicBezTo>
                    <a:pt x="5744" y="2646"/>
                    <a:pt x="5925" y="4029"/>
                    <a:pt x="5171" y="4783"/>
                  </a:cubicBezTo>
                  <a:cubicBezTo>
                    <a:pt x="4860" y="5094"/>
                    <a:pt x="4437" y="5245"/>
                    <a:pt x="3979" y="5245"/>
                  </a:cubicBezTo>
                  <a:cubicBezTo>
                    <a:pt x="3342" y="5245"/>
                    <a:pt x="2637" y="4953"/>
                    <a:pt x="2071" y="4392"/>
                  </a:cubicBezTo>
                  <a:cubicBezTo>
                    <a:pt x="1107" y="3428"/>
                    <a:pt x="936" y="2035"/>
                    <a:pt x="1680" y="1291"/>
                  </a:cubicBezTo>
                  <a:cubicBezTo>
                    <a:pt x="1990" y="977"/>
                    <a:pt x="2414" y="825"/>
                    <a:pt x="2872" y="825"/>
                  </a:cubicBezTo>
                  <a:close/>
                  <a:moveTo>
                    <a:pt x="2665" y="1"/>
                  </a:moveTo>
                  <a:cubicBezTo>
                    <a:pt x="2037" y="1"/>
                    <a:pt x="1457" y="207"/>
                    <a:pt x="1031" y="633"/>
                  </a:cubicBezTo>
                  <a:cubicBezTo>
                    <a:pt x="1" y="1663"/>
                    <a:pt x="239" y="3571"/>
                    <a:pt x="1565" y="4897"/>
                  </a:cubicBezTo>
                  <a:cubicBezTo>
                    <a:pt x="2336" y="5669"/>
                    <a:pt x="3304" y="6072"/>
                    <a:pt x="4180" y="6072"/>
                  </a:cubicBezTo>
                  <a:cubicBezTo>
                    <a:pt x="4810" y="6072"/>
                    <a:pt x="5393" y="5863"/>
                    <a:pt x="5820" y="5432"/>
                  </a:cubicBezTo>
                  <a:cubicBezTo>
                    <a:pt x="6850" y="4411"/>
                    <a:pt x="6612" y="2503"/>
                    <a:pt x="5286" y="1177"/>
                  </a:cubicBezTo>
                  <a:cubicBezTo>
                    <a:pt x="4513" y="404"/>
                    <a:pt x="3542" y="1"/>
                    <a:pt x="266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511272" y="3631551"/>
              <a:ext cx="19613" cy="10814"/>
            </a:xfrm>
            <a:custGeom>
              <a:rect b="b" l="l" r="r" t="t"/>
              <a:pathLst>
                <a:path extrusionOk="0" h="413" w="749">
                  <a:moveTo>
                    <a:pt x="264" y="0"/>
                  </a:moveTo>
                  <a:cubicBezTo>
                    <a:pt x="0" y="0"/>
                    <a:pt x="3" y="412"/>
                    <a:pt x="272" y="412"/>
                  </a:cubicBezTo>
                  <a:cubicBezTo>
                    <a:pt x="278" y="412"/>
                    <a:pt x="284" y="412"/>
                    <a:pt x="290" y="412"/>
                  </a:cubicBezTo>
                  <a:lnTo>
                    <a:pt x="490" y="412"/>
                  </a:lnTo>
                  <a:cubicBezTo>
                    <a:pt x="748" y="393"/>
                    <a:pt x="748" y="21"/>
                    <a:pt x="490" y="1"/>
                  </a:cubicBezTo>
                  <a:lnTo>
                    <a:pt x="290" y="1"/>
                  </a:lnTo>
                  <a:cubicBezTo>
                    <a:pt x="281" y="1"/>
                    <a:pt x="272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516116" y="3631760"/>
              <a:ext cx="10762" cy="18827"/>
            </a:xfrm>
            <a:custGeom>
              <a:rect b="b" l="l" r="r" t="t"/>
              <a:pathLst>
                <a:path extrusionOk="0" h="719" w="411">
                  <a:moveTo>
                    <a:pt x="205" y="1"/>
                  </a:moveTo>
                  <a:cubicBezTo>
                    <a:pt x="108" y="1"/>
                    <a:pt x="10" y="65"/>
                    <a:pt x="0" y="194"/>
                  </a:cubicBezTo>
                  <a:lnTo>
                    <a:pt x="0" y="518"/>
                  </a:lnTo>
                  <a:cubicBezTo>
                    <a:pt x="0" y="633"/>
                    <a:pt x="86" y="718"/>
                    <a:pt x="210" y="718"/>
                  </a:cubicBezTo>
                  <a:cubicBezTo>
                    <a:pt x="315" y="718"/>
                    <a:pt x="410" y="623"/>
                    <a:pt x="410" y="518"/>
                  </a:cubicBezTo>
                  <a:lnTo>
                    <a:pt x="410" y="194"/>
                  </a:lnTo>
                  <a:cubicBezTo>
                    <a:pt x="401" y="65"/>
                    <a:pt x="303" y="1"/>
                    <a:pt x="20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GATHERING</a:t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3261200" y="16357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6210300" y="1807950"/>
            <a:ext cx="2933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rPr>
              <a:t>Gathering information from related websites</a:t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6210300" y="3182825"/>
            <a:ext cx="2775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Studying previous work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463600" y="1811250"/>
            <a:ext cx="2394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Brainstorming amongst </a:t>
            </a: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the</a:t>
            </a: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 team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267550" y="3182825"/>
            <a:ext cx="2589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Interviewing medicine students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3261200" y="30073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4870000" y="16558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4870000" y="30274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35"/>
          <p:cNvGrpSpPr/>
          <p:nvPr/>
        </p:nvGrpSpPr>
        <p:grpSpPr>
          <a:xfrm>
            <a:off x="3424703" y="1819356"/>
            <a:ext cx="685790" cy="685797"/>
            <a:chOff x="7104188" y="1971904"/>
            <a:chExt cx="347341" cy="348103"/>
          </a:xfrm>
        </p:grpSpPr>
        <p:sp>
          <p:nvSpPr>
            <p:cNvPr id="291" name="Google Shape;291;p35"/>
            <p:cNvSpPr/>
            <p:nvPr/>
          </p:nvSpPr>
          <p:spPr>
            <a:xfrm>
              <a:off x="7204947" y="1994277"/>
              <a:ext cx="167906" cy="153752"/>
            </a:xfrm>
            <a:custGeom>
              <a:rect b="b" l="l" r="r" t="t"/>
              <a:pathLst>
                <a:path extrusionOk="0" h="5855" w="6394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8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345" y="4700"/>
                  </a:lnTo>
                  <a:lnTo>
                    <a:pt x="4059" y="5839"/>
                  </a:lnTo>
                  <a:cubicBezTo>
                    <a:pt x="4076" y="5850"/>
                    <a:pt x="4095" y="5855"/>
                    <a:pt x="4114" y="5855"/>
                  </a:cubicBezTo>
                  <a:cubicBezTo>
                    <a:pt x="4177" y="5855"/>
                    <a:pt x="4236" y="5800"/>
                    <a:pt x="4221" y="5733"/>
                  </a:cubicBezTo>
                  <a:lnTo>
                    <a:pt x="4049" y="4700"/>
                  </a:lnTo>
                  <a:lnTo>
                    <a:pt x="5752" y="4700"/>
                  </a:lnTo>
                  <a:cubicBezTo>
                    <a:pt x="6107" y="4700"/>
                    <a:pt x="6394" y="4413"/>
                    <a:pt x="6394" y="4058"/>
                  </a:cubicBezTo>
                  <a:lnTo>
                    <a:pt x="6394" y="642"/>
                  </a:lnTo>
                  <a:cubicBezTo>
                    <a:pt x="6394" y="288"/>
                    <a:pt x="6107" y="1"/>
                    <a:pt x="575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204711" y="1994277"/>
              <a:ext cx="156851" cy="112130"/>
            </a:xfrm>
            <a:custGeom>
              <a:rect b="b" l="l" r="r" t="t"/>
              <a:pathLst>
                <a:path extrusionOk="0" h="4270" w="5973">
                  <a:moveTo>
                    <a:pt x="641" y="1"/>
                  </a:moveTo>
                  <a:cubicBezTo>
                    <a:pt x="297" y="1"/>
                    <a:pt x="0" y="288"/>
                    <a:pt x="10" y="642"/>
                  </a:cubicBezTo>
                  <a:lnTo>
                    <a:pt x="10" y="4058"/>
                  </a:lnTo>
                  <a:cubicBezTo>
                    <a:pt x="10" y="4125"/>
                    <a:pt x="19" y="4202"/>
                    <a:pt x="48" y="4269"/>
                  </a:cubicBezTo>
                  <a:lnTo>
                    <a:pt x="4910" y="4269"/>
                  </a:lnTo>
                  <a:cubicBezTo>
                    <a:pt x="5503" y="4269"/>
                    <a:pt x="5972" y="3791"/>
                    <a:pt x="5972" y="3207"/>
                  </a:cubicBezTo>
                  <a:lnTo>
                    <a:pt x="5972" y="39"/>
                  </a:lnTo>
                  <a:cubicBezTo>
                    <a:pt x="5905" y="20"/>
                    <a:pt x="5838" y="1"/>
                    <a:pt x="576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7104923" y="2129490"/>
              <a:ext cx="122923" cy="123159"/>
            </a:xfrm>
            <a:custGeom>
              <a:rect b="b" l="l" r="r" t="t"/>
              <a:pathLst>
                <a:path extrusionOk="0" h="4690" w="4681">
                  <a:moveTo>
                    <a:pt x="2345" y="0"/>
                  </a:moveTo>
                  <a:cubicBezTo>
                    <a:pt x="1321" y="0"/>
                    <a:pt x="565" y="824"/>
                    <a:pt x="489" y="1828"/>
                  </a:cubicBezTo>
                  <a:cubicBezTo>
                    <a:pt x="431" y="2556"/>
                    <a:pt x="278" y="3264"/>
                    <a:pt x="49" y="3963"/>
                  </a:cubicBezTo>
                  <a:cubicBezTo>
                    <a:pt x="1" y="4087"/>
                    <a:pt x="58" y="4231"/>
                    <a:pt x="192" y="4288"/>
                  </a:cubicBezTo>
                  <a:cubicBezTo>
                    <a:pt x="623" y="4489"/>
                    <a:pt x="1082" y="4623"/>
                    <a:pt x="1551" y="4690"/>
                  </a:cubicBezTo>
                  <a:lnTo>
                    <a:pt x="3140" y="4690"/>
                  </a:lnTo>
                  <a:cubicBezTo>
                    <a:pt x="3609" y="4623"/>
                    <a:pt x="4068" y="4489"/>
                    <a:pt x="4499" y="4288"/>
                  </a:cubicBezTo>
                  <a:cubicBezTo>
                    <a:pt x="4623" y="4231"/>
                    <a:pt x="4681" y="4087"/>
                    <a:pt x="4633" y="3963"/>
                  </a:cubicBezTo>
                  <a:cubicBezTo>
                    <a:pt x="4403" y="3264"/>
                    <a:pt x="4260" y="2556"/>
                    <a:pt x="4193" y="1828"/>
                  </a:cubicBezTo>
                  <a:cubicBezTo>
                    <a:pt x="4126" y="824"/>
                    <a:pt x="3370" y="0"/>
                    <a:pt x="234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7138352" y="2129490"/>
              <a:ext cx="89494" cy="123159"/>
            </a:xfrm>
            <a:custGeom>
              <a:rect b="b" l="l" r="r" t="t"/>
              <a:pathLst>
                <a:path extrusionOk="0" h="4690" w="3408">
                  <a:moveTo>
                    <a:pt x="1063" y="0"/>
                  </a:moveTo>
                  <a:cubicBezTo>
                    <a:pt x="278" y="0"/>
                    <a:pt x="1" y="1082"/>
                    <a:pt x="680" y="1474"/>
                  </a:cubicBezTo>
                  <a:cubicBezTo>
                    <a:pt x="699" y="1493"/>
                    <a:pt x="718" y="1503"/>
                    <a:pt x="747" y="1513"/>
                  </a:cubicBezTo>
                  <a:lnTo>
                    <a:pt x="1340" y="4690"/>
                  </a:lnTo>
                  <a:lnTo>
                    <a:pt x="1876" y="4690"/>
                  </a:lnTo>
                  <a:cubicBezTo>
                    <a:pt x="2336" y="4623"/>
                    <a:pt x="2795" y="4489"/>
                    <a:pt x="3226" y="4288"/>
                  </a:cubicBezTo>
                  <a:cubicBezTo>
                    <a:pt x="3350" y="4231"/>
                    <a:pt x="3408" y="4087"/>
                    <a:pt x="3360" y="3963"/>
                  </a:cubicBezTo>
                  <a:cubicBezTo>
                    <a:pt x="3130" y="3264"/>
                    <a:pt x="2987" y="2556"/>
                    <a:pt x="2920" y="1828"/>
                  </a:cubicBezTo>
                  <a:cubicBezTo>
                    <a:pt x="2853" y="824"/>
                    <a:pt x="2097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104188" y="2222477"/>
              <a:ext cx="123159" cy="97293"/>
            </a:xfrm>
            <a:custGeom>
              <a:rect b="b" l="l" r="r" t="t"/>
              <a:pathLst>
                <a:path extrusionOk="0" h="3705" w="4690">
                  <a:moveTo>
                    <a:pt x="1560" y="0"/>
                  </a:moveTo>
                  <a:lnTo>
                    <a:pt x="1560" y="785"/>
                  </a:lnTo>
                  <a:cubicBezTo>
                    <a:pt x="1560" y="977"/>
                    <a:pt x="1445" y="1158"/>
                    <a:pt x="1273" y="1254"/>
                  </a:cubicBezTo>
                  <a:lnTo>
                    <a:pt x="431" y="1675"/>
                  </a:lnTo>
                  <a:cubicBezTo>
                    <a:pt x="172" y="1800"/>
                    <a:pt x="0" y="2077"/>
                    <a:pt x="0" y="2374"/>
                  </a:cubicBezTo>
                  <a:lnTo>
                    <a:pt x="0" y="3446"/>
                  </a:lnTo>
                  <a:cubicBezTo>
                    <a:pt x="0" y="3589"/>
                    <a:pt x="115" y="3704"/>
                    <a:pt x="268" y="3704"/>
                  </a:cubicBezTo>
                  <a:lnTo>
                    <a:pt x="4431" y="3704"/>
                  </a:lnTo>
                  <a:cubicBezTo>
                    <a:pt x="4575" y="3704"/>
                    <a:pt x="4689" y="3589"/>
                    <a:pt x="4689" y="3446"/>
                  </a:cubicBezTo>
                  <a:lnTo>
                    <a:pt x="4689" y="2374"/>
                  </a:lnTo>
                  <a:cubicBezTo>
                    <a:pt x="4689" y="2077"/>
                    <a:pt x="4517" y="1809"/>
                    <a:pt x="4259" y="1675"/>
                  </a:cubicBezTo>
                  <a:lnTo>
                    <a:pt x="3417" y="1254"/>
                  </a:lnTo>
                  <a:cubicBezTo>
                    <a:pt x="3244" y="1168"/>
                    <a:pt x="3130" y="986"/>
                    <a:pt x="3130" y="785"/>
                  </a:cubicBezTo>
                  <a:lnTo>
                    <a:pt x="313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144891" y="2222477"/>
              <a:ext cx="41753" cy="27678"/>
            </a:xfrm>
            <a:custGeom>
              <a:rect b="b" l="l" r="r" t="t"/>
              <a:pathLst>
                <a:path extrusionOk="0" h="1054" w="1590">
                  <a:moveTo>
                    <a:pt x="10" y="0"/>
                  </a:moveTo>
                  <a:lnTo>
                    <a:pt x="10" y="785"/>
                  </a:lnTo>
                  <a:cubicBezTo>
                    <a:pt x="10" y="814"/>
                    <a:pt x="0" y="852"/>
                    <a:pt x="0" y="881"/>
                  </a:cubicBezTo>
                  <a:cubicBezTo>
                    <a:pt x="249" y="986"/>
                    <a:pt x="517" y="1044"/>
                    <a:pt x="795" y="1053"/>
                  </a:cubicBezTo>
                  <a:cubicBezTo>
                    <a:pt x="1063" y="1044"/>
                    <a:pt x="1340" y="996"/>
                    <a:pt x="1589" y="891"/>
                  </a:cubicBezTo>
                  <a:cubicBezTo>
                    <a:pt x="1580" y="852"/>
                    <a:pt x="1580" y="824"/>
                    <a:pt x="1580" y="785"/>
                  </a:cubicBez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7104188" y="2258663"/>
              <a:ext cx="123159" cy="61343"/>
            </a:xfrm>
            <a:custGeom>
              <a:rect b="b" l="l" r="r" t="t"/>
              <a:pathLst>
                <a:path extrusionOk="0" h="2336" w="4690">
                  <a:moveTo>
                    <a:pt x="1034" y="1"/>
                  </a:moveTo>
                  <a:lnTo>
                    <a:pt x="440" y="297"/>
                  </a:lnTo>
                  <a:cubicBezTo>
                    <a:pt x="172" y="431"/>
                    <a:pt x="0" y="699"/>
                    <a:pt x="0" y="996"/>
                  </a:cubicBezTo>
                  <a:lnTo>
                    <a:pt x="0" y="2077"/>
                  </a:lnTo>
                  <a:cubicBezTo>
                    <a:pt x="0" y="2221"/>
                    <a:pt x="124" y="2336"/>
                    <a:pt x="268" y="2336"/>
                  </a:cubicBezTo>
                  <a:lnTo>
                    <a:pt x="4431" y="2336"/>
                  </a:lnTo>
                  <a:cubicBezTo>
                    <a:pt x="4575" y="2336"/>
                    <a:pt x="4689" y="2221"/>
                    <a:pt x="4689" y="2077"/>
                  </a:cubicBezTo>
                  <a:lnTo>
                    <a:pt x="4689" y="996"/>
                  </a:lnTo>
                  <a:cubicBezTo>
                    <a:pt x="4689" y="699"/>
                    <a:pt x="4527" y="431"/>
                    <a:pt x="4259" y="297"/>
                  </a:cubicBezTo>
                  <a:lnTo>
                    <a:pt x="3656" y="1"/>
                  </a:lnTo>
                  <a:cubicBezTo>
                    <a:pt x="3350" y="474"/>
                    <a:pt x="2847" y="711"/>
                    <a:pt x="2345" y="711"/>
                  </a:cubicBezTo>
                  <a:cubicBezTo>
                    <a:pt x="1842" y="711"/>
                    <a:pt x="1340" y="474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124539" y="2169011"/>
              <a:ext cx="82194" cy="67304"/>
            </a:xfrm>
            <a:custGeom>
              <a:rect b="b" l="l" r="r" t="t"/>
              <a:pathLst>
                <a:path extrusionOk="0" h="2563" w="3130">
                  <a:moveTo>
                    <a:pt x="1201" y="0"/>
                  </a:moveTo>
                  <a:cubicBezTo>
                    <a:pt x="1102" y="0"/>
                    <a:pt x="1016" y="56"/>
                    <a:pt x="976" y="151"/>
                  </a:cubicBezTo>
                  <a:cubicBezTo>
                    <a:pt x="881" y="333"/>
                    <a:pt x="766" y="486"/>
                    <a:pt x="613" y="620"/>
                  </a:cubicBezTo>
                  <a:cubicBezTo>
                    <a:pt x="469" y="744"/>
                    <a:pt x="316" y="850"/>
                    <a:pt x="153" y="936"/>
                  </a:cubicBezTo>
                  <a:cubicBezTo>
                    <a:pt x="58" y="984"/>
                    <a:pt x="0" y="1089"/>
                    <a:pt x="10" y="1204"/>
                  </a:cubicBezTo>
                  <a:cubicBezTo>
                    <a:pt x="115" y="1979"/>
                    <a:pt x="785" y="2563"/>
                    <a:pt x="1570" y="2563"/>
                  </a:cubicBezTo>
                  <a:cubicBezTo>
                    <a:pt x="2383" y="2563"/>
                    <a:pt x="3063" y="1931"/>
                    <a:pt x="3120" y="1118"/>
                  </a:cubicBezTo>
                  <a:cubicBezTo>
                    <a:pt x="3130" y="1041"/>
                    <a:pt x="3091" y="965"/>
                    <a:pt x="3034" y="907"/>
                  </a:cubicBezTo>
                  <a:cubicBezTo>
                    <a:pt x="2517" y="477"/>
                    <a:pt x="1914" y="170"/>
                    <a:pt x="1264" y="8"/>
                  </a:cubicBezTo>
                  <a:cubicBezTo>
                    <a:pt x="1242" y="3"/>
                    <a:pt x="1221" y="0"/>
                    <a:pt x="12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124277" y="2169011"/>
              <a:ext cx="82456" cy="66569"/>
            </a:xfrm>
            <a:custGeom>
              <a:rect b="b" l="l" r="r" t="t"/>
              <a:pathLst>
                <a:path extrusionOk="0" h="2535" w="3140">
                  <a:moveTo>
                    <a:pt x="1213" y="0"/>
                  </a:moveTo>
                  <a:cubicBezTo>
                    <a:pt x="1118" y="0"/>
                    <a:pt x="1024" y="55"/>
                    <a:pt x="977" y="142"/>
                  </a:cubicBezTo>
                  <a:cubicBezTo>
                    <a:pt x="919" y="276"/>
                    <a:pt x="833" y="390"/>
                    <a:pt x="738" y="496"/>
                  </a:cubicBezTo>
                  <a:cubicBezTo>
                    <a:pt x="699" y="534"/>
                    <a:pt x="661" y="572"/>
                    <a:pt x="623" y="611"/>
                  </a:cubicBezTo>
                  <a:cubicBezTo>
                    <a:pt x="479" y="735"/>
                    <a:pt x="326" y="840"/>
                    <a:pt x="163" y="926"/>
                  </a:cubicBezTo>
                  <a:cubicBezTo>
                    <a:pt x="58" y="974"/>
                    <a:pt x="1" y="1079"/>
                    <a:pt x="20" y="1194"/>
                  </a:cubicBezTo>
                  <a:cubicBezTo>
                    <a:pt x="116" y="1883"/>
                    <a:pt x="651" y="2429"/>
                    <a:pt x="1341" y="2534"/>
                  </a:cubicBezTo>
                  <a:cubicBezTo>
                    <a:pt x="977" y="2314"/>
                    <a:pt x="776" y="1931"/>
                    <a:pt x="795" y="1510"/>
                  </a:cubicBezTo>
                  <a:lnTo>
                    <a:pt x="795" y="1137"/>
                  </a:lnTo>
                  <a:cubicBezTo>
                    <a:pt x="852" y="1099"/>
                    <a:pt x="910" y="1051"/>
                    <a:pt x="967" y="1003"/>
                  </a:cubicBezTo>
                  <a:cubicBezTo>
                    <a:pt x="1111" y="869"/>
                    <a:pt x="1235" y="725"/>
                    <a:pt x="1341" y="563"/>
                  </a:cubicBezTo>
                  <a:cubicBezTo>
                    <a:pt x="1838" y="716"/>
                    <a:pt x="2298" y="965"/>
                    <a:pt x="2699" y="1300"/>
                  </a:cubicBezTo>
                  <a:cubicBezTo>
                    <a:pt x="2747" y="1338"/>
                    <a:pt x="2872" y="1453"/>
                    <a:pt x="3015" y="1587"/>
                  </a:cubicBezTo>
                  <a:cubicBezTo>
                    <a:pt x="3082" y="1434"/>
                    <a:pt x="3121" y="1271"/>
                    <a:pt x="3140" y="1108"/>
                  </a:cubicBezTo>
                  <a:cubicBezTo>
                    <a:pt x="3140" y="1032"/>
                    <a:pt x="3101" y="965"/>
                    <a:pt x="3044" y="917"/>
                  </a:cubicBezTo>
                  <a:cubicBezTo>
                    <a:pt x="2537" y="486"/>
                    <a:pt x="1924" y="170"/>
                    <a:pt x="1274" y="8"/>
                  </a:cubicBezTo>
                  <a:cubicBezTo>
                    <a:pt x="1254" y="3"/>
                    <a:pt x="1233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7104188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153" y="1"/>
                  </a:moveTo>
                  <a:cubicBezTo>
                    <a:pt x="57" y="135"/>
                    <a:pt x="0" y="298"/>
                    <a:pt x="0" y="470"/>
                  </a:cubicBezTo>
                  <a:lnTo>
                    <a:pt x="0" y="1551"/>
                  </a:lnTo>
                  <a:cubicBezTo>
                    <a:pt x="0" y="1695"/>
                    <a:pt x="115" y="1810"/>
                    <a:pt x="258" y="1810"/>
                  </a:cubicBezTo>
                  <a:lnTo>
                    <a:pt x="1043" y="1810"/>
                  </a:lnTo>
                  <a:lnTo>
                    <a:pt x="1043" y="958"/>
                  </a:lnTo>
                  <a:cubicBezTo>
                    <a:pt x="1043" y="805"/>
                    <a:pt x="967" y="652"/>
                    <a:pt x="842" y="556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199932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881" y="1"/>
                  </a:moveTo>
                  <a:lnTo>
                    <a:pt x="201" y="546"/>
                  </a:lnTo>
                  <a:cubicBezTo>
                    <a:pt x="77" y="652"/>
                    <a:pt x="0" y="795"/>
                    <a:pt x="0" y="958"/>
                  </a:cubicBezTo>
                  <a:lnTo>
                    <a:pt x="0" y="1810"/>
                  </a:lnTo>
                  <a:lnTo>
                    <a:pt x="785" y="1810"/>
                  </a:lnTo>
                  <a:cubicBezTo>
                    <a:pt x="929" y="1800"/>
                    <a:pt x="1043" y="1685"/>
                    <a:pt x="1043" y="1551"/>
                  </a:cubicBezTo>
                  <a:lnTo>
                    <a:pt x="1043" y="470"/>
                  </a:lnTo>
                  <a:cubicBezTo>
                    <a:pt x="1043" y="298"/>
                    <a:pt x="986" y="135"/>
                    <a:pt x="8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7337140" y="2141806"/>
              <a:ext cx="33718" cy="73922"/>
            </a:xfrm>
            <a:custGeom>
              <a:rect b="b" l="l" r="r" t="t"/>
              <a:pathLst>
                <a:path extrusionOk="0" h="2815" w="1284">
                  <a:moveTo>
                    <a:pt x="776" y="0"/>
                  </a:moveTo>
                  <a:cubicBezTo>
                    <a:pt x="345" y="0"/>
                    <a:pt x="1" y="345"/>
                    <a:pt x="1" y="776"/>
                  </a:cubicBezTo>
                  <a:lnTo>
                    <a:pt x="1" y="948"/>
                  </a:lnTo>
                  <a:cubicBezTo>
                    <a:pt x="1" y="1168"/>
                    <a:pt x="39" y="1388"/>
                    <a:pt x="106" y="1599"/>
                  </a:cubicBezTo>
                  <a:lnTo>
                    <a:pt x="518" y="2814"/>
                  </a:lnTo>
                  <a:lnTo>
                    <a:pt x="1283" y="281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7350717" y="2135031"/>
              <a:ext cx="80697" cy="80697"/>
            </a:xfrm>
            <a:custGeom>
              <a:rect b="b" l="l" r="r" t="t"/>
              <a:pathLst>
                <a:path extrusionOk="0" h="3073" w="3073">
                  <a:moveTo>
                    <a:pt x="766" y="0"/>
                  </a:moveTo>
                  <a:cubicBezTo>
                    <a:pt x="345" y="0"/>
                    <a:pt x="1" y="345"/>
                    <a:pt x="1" y="766"/>
                  </a:cubicBezTo>
                  <a:cubicBezTo>
                    <a:pt x="1" y="1053"/>
                    <a:pt x="230" y="1282"/>
                    <a:pt x="508" y="1282"/>
                  </a:cubicBezTo>
                  <a:lnTo>
                    <a:pt x="2556" y="3072"/>
                  </a:lnTo>
                  <a:lnTo>
                    <a:pt x="2986" y="1560"/>
                  </a:lnTo>
                  <a:cubicBezTo>
                    <a:pt x="3044" y="1378"/>
                    <a:pt x="3073" y="1187"/>
                    <a:pt x="3073" y="995"/>
                  </a:cubicBezTo>
                  <a:lnTo>
                    <a:pt x="3073" y="517"/>
                  </a:lnTo>
                  <a:cubicBezTo>
                    <a:pt x="3073" y="230"/>
                    <a:pt x="2843" y="0"/>
                    <a:pt x="255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64030" y="2235791"/>
              <a:ext cx="40493" cy="29936"/>
            </a:xfrm>
            <a:custGeom>
              <a:rect b="b" l="l" r="r" t="t"/>
              <a:pathLst>
                <a:path extrusionOk="0" h="1140" w="1542">
                  <a:moveTo>
                    <a:pt x="1" y="1"/>
                  </a:moveTo>
                  <a:lnTo>
                    <a:pt x="1" y="1140"/>
                  </a:lnTo>
                  <a:lnTo>
                    <a:pt x="1542" y="114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64030" y="2236053"/>
              <a:ext cx="40493" cy="16281"/>
            </a:xfrm>
            <a:custGeom>
              <a:rect b="b" l="l" r="r" t="t"/>
              <a:pathLst>
                <a:path extrusionOk="0" h="620" w="1542">
                  <a:moveTo>
                    <a:pt x="1" y="0"/>
                  </a:moveTo>
                  <a:lnTo>
                    <a:pt x="1" y="469"/>
                  </a:lnTo>
                  <a:cubicBezTo>
                    <a:pt x="250" y="570"/>
                    <a:pt x="510" y="620"/>
                    <a:pt x="771" y="620"/>
                  </a:cubicBezTo>
                  <a:cubicBezTo>
                    <a:pt x="1032" y="620"/>
                    <a:pt x="1293" y="570"/>
                    <a:pt x="1542" y="469"/>
                  </a:cubicBezTo>
                  <a:lnTo>
                    <a:pt x="15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17051" y="2252124"/>
              <a:ext cx="134477" cy="67882"/>
            </a:xfrm>
            <a:custGeom>
              <a:rect b="b" l="l" r="r" t="t"/>
              <a:pathLst>
                <a:path extrusionOk="0" h="2585" w="5121">
                  <a:moveTo>
                    <a:pt x="1790" y="1"/>
                  </a:moveTo>
                  <a:lnTo>
                    <a:pt x="555" y="355"/>
                  </a:lnTo>
                  <a:cubicBezTo>
                    <a:pt x="230" y="451"/>
                    <a:pt x="0" y="757"/>
                    <a:pt x="0" y="1092"/>
                  </a:cubicBezTo>
                  <a:lnTo>
                    <a:pt x="0" y="2326"/>
                  </a:lnTo>
                  <a:cubicBezTo>
                    <a:pt x="0" y="2470"/>
                    <a:pt x="115" y="2585"/>
                    <a:pt x="258" y="2585"/>
                  </a:cubicBezTo>
                  <a:lnTo>
                    <a:pt x="4862" y="2585"/>
                  </a:lnTo>
                  <a:cubicBezTo>
                    <a:pt x="5005" y="2585"/>
                    <a:pt x="5120" y="2470"/>
                    <a:pt x="5120" y="2326"/>
                  </a:cubicBezTo>
                  <a:lnTo>
                    <a:pt x="5120" y="1092"/>
                  </a:lnTo>
                  <a:cubicBezTo>
                    <a:pt x="5120" y="757"/>
                    <a:pt x="4891" y="451"/>
                    <a:pt x="4565" y="355"/>
                  </a:cubicBezTo>
                  <a:lnTo>
                    <a:pt x="3331" y="1"/>
                  </a:lnTo>
                  <a:lnTo>
                    <a:pt x="2555" y="518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77607" y="2265701"/>
              <a:ext cx="13340" cy="54306"/>
            </a:xfrm>
            <a:custGeom>
              <a:rect b="b" l="l" r="r" t="t"/>
              <a:pathLst>
                <a:path extrusionOk="0" h="2068" w="508">
                  <a:moveTo>
                    <a:pt x="125" y="1"/>
                  </a:moveTo>
                  <a:lnTo>
                    <a:pt x="1" y="2068"/>
                  </a:lnTo>
                  <a:lnTo>
                    <a:pt x="508" y="206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43941" y="2168906"/>
              <a:ext cx="80697" cy="73712"/>
            </a:xfrm>
            <a:custGeom>
              <a:rect b="b" l="l" r="r" t="t"/>
              <a:pathLst>
                <a:path extrusionOk="0" h="2807" w="3073">
                  <a:moveTo>
                    <a:pt x="955" y="1"/>
                  </a:moveTo>
                  <a:cubicBezTo>
                    <a:pt x="823" y="1"/>
                    <a:pt x="701" y="57"/>
                    <a:pt x="613" y="155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78"/>
                  </a:cubicBezTo>
                  <a:lnTo>
                    <a:pt x="0" y="1275"/>
                  </a:lnTo>
                  <a:cubicBezTo>
                    <a:pt x="0" y="2117"/>
                    <a:pt x="689" y="2806"/>
                    <a:pt x="1531" y="2806"/>
                  </a:cubicBezTo>
                  <a:cubicBezTo>
                    <a:pt x="2383" y="2806"/>
                    <a:pt x="3072" y="2117"/>
                    <a:pt x="3072" y="1275"/>
                  </a:cubicBezTo>
                  <a:lnTo>
                    <a:pt x="3072" y="949"/>
                  </a:lnTo>
                  <a:cubicBezTo>
                    <a:pt x="3072" y="815"/>
                    <a:pt x="3015" y="682"/>
                    <a:pt x="2919" y="586"/>
                  </a:cubicBezTo>
                  <a:cubicBezTo>
                    <a:pt x="2527" y="203"/>
                    <a:pt x="1799" y="3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43941" y="2168906"/>
              <a:ext cx="80434" cy="72189"/>
            </a:xfrm>
            <a:custGeom>
              <a:rect b="b" l="l" r="r" t="t"/>
              <a:pathLst>
                <a:path extrusionOk="0" h="2749" w="3063">
                  <a:moveTo>
                    <a:pt x="955" y="1"/>
                  </a:moveTo>
                  <a:cubicBezTo>
                    <a:pt x="823" y="1"/>
                    <a:pt x="701" y="57"/>
                    <a:pt x="613" y="146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69"/>
                  </a:cubicBezTo>
                  <a:lnTo>
                    <a:pt x="0" y="1275"/>
                  </a:lnTo>
                  <a:cubicBezTo>
                    <a:pt x="0" y="1954"/>
                    <a:pt x="450" y="2557"/>
                    <a:pt x="1110" y="2749"/>
                  </a:cubicBezTo>
                  <a:cubicBezTo>
                    <a:pt x="890" y="2471"/>
                    <a:pt x="766" y="2136"/>
                    <a:pt x="766" y="1792"/>
                  </a:cubicBezTo>
                  <a:lnTo>
                    <a:pt x="766" y="1036"/>
                  </a:lnTo>
                  <a:cubicBezTo>
                    <a:pt x="766" y="751"/>
                    <a:pt x="996" y="527"/>
                    <a:pt x="1277" y="527"/>
                  </a:cubicBezTo>
                  <a:cubicBezTo>
                    <a:pt x="1288" y="527"/>
                    <a:pt x="1300" y="528"/>
                    <a:pt x="1311" y="528"/>
                  </a:cubicBezTo>
                  <a:cubicBezTo>
                    <a:pt x="1828" y="557"/>
                    <a:pt x="2594" y="643"/>
                    <a:pt x="3063" y="873"/>
                  </a:cubicBezTo>
                  <a:cubicBezTo>
                    <a:pt x="3053" y="768"/>
                    <a:pt x="2996" y="662"/>
                    <a:pt x="2919" y="586"/>
                  </a:cubicBezTo>
                  <a:cubicBezTo>
                    <a:pt x="2527" y="203"/>
                    <a:pt x="1799" y="2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17051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144" y="0"/>
                  </a:moveTo>
                  <a:cubicBezTo>
                    <a:pt x="48" y="125"/>
                    <a:pt x="0" y="278"/>
                    <a:pt x="0" y="440"/>
                  </a:cubicBezTo>
                  <a:lnTo>
                    <a:pt x="0" y="1665"/>
                  </a:lnTo>
                  <a:cubicBezTo>
                    <a:pt x="0" y="1809"/>
                    <a:pt x="115" y="1924"/>
                    <a:pt x="258" y="1924"/>
                  </a:cubicBezTo>
                  <a:lnTo>
                    <a:pt x="1024" y="1924"/>
                  </a:lnTo>
                  <a:lnTo>
                    <a:pt x="1024" y="1206"/>
                  </a:lnTo>
                  <a:cubicBezTo>
                    <a:pt x="1024" y="995"/>
                    <a:pt x="948" y="804"/>
                    <a:pt x="804" y="66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424612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881" y="0"/>
                  </a:moveTo>
                  <a:lnTo>
                    <a:pt x="220" y="660"/>
                  </a:lnTo>
                  <a:cubicBezTo>
                    <a:pt x="77" y="804"/>
                    <a:pt x="0" y="995"/>
                    <a:pt x="0" y="1206"/>
                  </a:cubicBezTo>
                  <a:lnTo>
                    <a:pt x="0" y="1924"/>
                  </a:lnTo>
                  <a:lnTo>
                    <a:pt x="766" y="1924"/>
                  </a:lnTo>
                  <a:cubicBezTo>
                    <a:pt x="909" y="1924"/>
                    <a:pt x="1024" y="1809"/>
                    <a:pt x="1024" y="1665"/>
                  </a:cubicBezTo>
                  <a:lnTo>
                    <a:pt x="1024" y="440"/>
                  </a:lnTo>
                  <a:cubicBezTo>
                    <a:pt x="1024" y="278"/>
                    <a:pt x="976" y="125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7377607" y="2265701"/>
              <a:ext cx="13340" cy="13340"/>
            </a:xfrm>
            <a:custGeom>
              <a:rect b="b" l="l" r="r" t="t"/>
              <a:pathLst>
                <a:path extrusionOk="0" h="508" w="508">
                  <a:moveTo>
                    <a:pt x="1" y="1"/>
                  </a:moveTo>
                  <a:lnTo>
                    <a:pt x="1" y="403"/>
                  </a:lnTo>
                  <a:cubicBezTo>
                    <a:pt x="1" y="460"/>
                    <a:pt x="48" y="508"/>
                    <a:pt x="106" y="508"/>
                  </a:cubicBezTo>
                  <a:lnTo>
                    <a:pt x="402" y="508"/>
                  </a:lnTo>
                  <a:cubicBezTo>
                    <a:pt x="460" y="508"/>
                    <a:pt x="508" y="460"/>
                    <a:pt x="508" y="403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356756" y="2246899"/>
              <a:ext cx="27415" cy="28229"/>
            </a:xfrm>
            <a:custGeom>
              <a:rect b="b" l="l" r="r" t="t"/>
              <a:pathLst>
                <a:path extrusionOk="0" h="1075" w="1044">
                  <a:moveTo>
                    <a:pt x="235" y="1"/>
                  </a:moveTo>
                  <a:cubicBezTo>
                    <a:pt x="204" y="1"/>
                    <a:pt x="174" y="15"/>
                    <a:pt x="153" y="47"/>
                  </a:cubicBezTo>
                  <a:lnTo>
                    <a:pt x="0" y="286"/>
                  </a:lnTo>
                  <a:lnTo>
                    <a:pt x="383" y="994"/>
                  </a:lnTo>
                  <a:cubicBezTo>
                    <a:pt x="412" y="1047"/>
                    <a:pt x="464" y="1075"/>
                    <a:pt x="517" y="1075"/>
                  </a:cubicBezTo>
                  <a:cubicBezTo>
                    <a:pt x="550" y="1075"/>
                    <a:pt x="583" y="1064"/>
                    <a:pt x="613" y="1042"/>
                  </a:cubicBezTo>
                  <a:lnTo>
                    <a:pt x="1043" y="717"/>
                  </a:lnTo>
                  <a:lnTo>
                    <a:pt x="306" y="28"/>
                  </a:lnTo>
                  <a:cubicBezTo>
                    <a:pt x="285" y="10"/>
                    <a:pt x="260" y="1"/>
                    <a:pt x="23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7384146" y="2246899"/>
              <a:ext cx="27678" cy="28229"/>
            </a:xfrm>
            <a:custGeom>
              <a:rect b="b" l="l" r="r" t="t"/>
              <a:pathLst>
                <a:path extrusionOk="0" h="1075" w="1054">
                  <a:moveTo>
                    <a:pt x="813" y="1"/>
                  </a:moveTo>
                  <a:cubicBezTo>
                    <a:pt x="786" y="1"/>
                    <a:pt x="759" y="10"/>
                    <a:pt x="737" y="28"/>
                  </a:cubicBezTo>
                  <a:lnTo>
                    <a:pt x="0" y="717"/>
                  </a:lnTo>
                  <a:lnTo>
                    <a:pt x="441" y="1042"/>
                  </a:lnTo>
                  <a:cubicBezTo>
                    <a:pt x="466" y="1064"/>
                    <a:pt x="499" y="1075"/>
                    <a:pt x="532" y="1075"/>
                  </a:cubicBezTo>
                  <a:cubicBezTo>
                    <a:pt x="585" y="1075"/>
                    <a:pt x="637" y="1047"/>
                    <a:pt x="661" y="994"/>
                  </a:cubicBezTo>
                  <a:lnTo>
                    <a:pt x="1053" y="286"/>
                  </a:lnTo>
                  <a:lnTo>
                    <a:pt x="900" y="47"/>
                  </a:lnTo>
                  <a:cubicBezTo>
                    <a:pt x="879" y="15"/>
                    <a:pt x="846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7159964" y="1971904"/>
              <a:ext cx="190516" cy="164151"/>
            </a:xfrm>
            <a:custGeom>
              <a:rect b="b" l="l" r="r" t="t"/>
              <a:pathLst>
                <a:path extrusionOk="0" h="6251" w="7255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9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987" y="4700"/>
                  </a:lnTo>
                  <a:lnTo>
                    <a:pt x="2632" y="6116"/>
                  </a:lnTo>
                  <a:cubicBezTo>
                    <a:pt x="2611" y="6189"/>
                    <a:pt x="2672" y="6251"/>
                    <a:pt x="2736" y="6251"/>
                  </a:cubicBezTo>
                  <a:cubicBezTo>
                    <a:pt x="2756" y="6251"/>
                    <a:pt x="2777" y="6245"/>
                    <a:pt x="2795" y="6231"/>
                  </a:cubicBezTo>
                  <a:lnTo>
                    <a:pt x="4901" y="4700"/>
                  </a:lnTo>
                  <a:lnTo>
                    <a:pt x="6614" y="4700"/>
                  </a:lnTo>
                  <a:cubicBezTo>
                    <a:pt x="6968" y="4700"/>
                    <a:pt x="7255" y="4413"/>
                    <a:pt x="7255" y="4059"/>
                  </a:cubicBezTo>
                  <a:lnTo>
                    <a:pt x="7255" y="642"/>
                  </a:lnTo>
                  <a:cubicBezTo>
                    <a:pt x="7255" y="288"/>
                    <a:pt x="6968" y="1"/>
                    <a:pt x="66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7191896" y="2000055"/>
              <a:ext cx="31670" cy="11082"/>
            </a:xfrm>
            <a:custGeom>
              <a:rect b="b" l="l" r="r" t="t"/>
              <a:pathLst>
                <a:path extrusionOk="0" h="422" w="1206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919" y="422"/>
                  </a:lnTo>
                  <a:cubicBezTo>
                    <a:pt x="1206" y="422"/>
                    <a:pt x="1206" y="1"/>
                    <a:pt x="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7231102" y="2000055"/>
              <a:ext cx="87735" cy="11082"/>
            </a:xfrm>
            <a:custGeom>
              <a:rect b="b" l="l" r="r" t="t"/>
              <a:pathLst>
                <a:path extrusionOk="0" h="422" w="3341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7191896" y="2027969"/>
              <a:ext cx="126941" cy="11318"/>
            </a:xfrm>
            <a:custGeom>
              <a:rect b="b" l="l" r="r" t="t"/>
              <a:pathLst>
                <a:path extrusionOk="0" h="431" w="4834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4546" y="431"/>
                  </a:lnTo>
                  <a:cubicBezTo>
                    <a:pt x="4833" y="431"/>
                    <a:pt x="4833" y="0"/>
                    <a:pt x="454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7191896" y="2056093"/>
              <a:ext cx="87735" cy="11108"/>
            </a:xfrm>
            <a:custGeom>
              <a:rect b="b" l="l" r="r" t="t"/>
              <a:pathLst>
                <a:path extrusionOk="0" h="423" w="3341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7286878" y="2056093"/>
              <a:ext cx="31958" cy="11108"/>
            </a:xfrm>
            <a:custGeom>
              <a:rect b="b" l="l" r="r" t="t"/>
              <a:pathLst>
                <a:path extrusionOk="0" h="423" w="1217">
                  <a:moveTo>
                    <a:pt x="288" y="1"/>
                  </a:moveTo>
                  <a:cubicBezTo>
                    <a:pt x="1" y="1"/>
                    <a:pt x="1" y="422"/>
                    <a:pt x="288" y="422"/>
                  </a:cubicBezTo>
                  <a:lnTo>
                    <a:pt x="929" y="422"/>
                  </a:lnTo>
                  <a:cubicBezTo>
                    <a:pt x="1216" y="422"/>
                    <a:pt x="1216" y="1"/>
                    <a:pt x="92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</p:grpSp>
      <p:grpSp>
        <p:nvGrpSpPr>
          <p:cNvPr id="321" name="Google Shape;321;p35"/>
          <p:cNvGrpSpPr/>
          <p:nvPr/>
        </p:nvGrpSpPr>
        <p:grpSpPr>
          <a:xfrm>
            <a:off x="5033499" y="1791921"/>
            <a:ext cx="685800" cy="740663"/>
            <a:chOff x="8023882" y="1977458"/>
            <a:chExt cx="320557" cy="347794"/>
          </a:xfrm>
        </p:grpSpPr>
        <p:sp>
          <p:nvSpPr>
            <p:cNvPr id="322" name="Google Shape;322;p35"/>
            <p:cNvSpPr/>
            <p:nvPr/>
          </p:nvSpPr>
          <p:spPr>
            <a:xfrm>
              <a:off x="8053007" y="1977458"/>
              <a:ext cx="291432" cy="291799"/>
            </a:xfrm>
            <a:custGeom>
              <a:rect b="b" l="l" r="r" t="t"/>
              <a:pathLst>
                <a:path extrusionOk="0" h="11131" w="11117">
                  <a:moveTo>
                    <a:pt x="5558" y="0"/>
                  </a:moveTo>
                  <a:cubicBezTo>
                    <a:pt x="2484" y="0"/>
                    <a:pt x="1" y="2498"/>
                    <a:pt x="1" y="5572"/>
                  </a:cubicBezTo>
                  <a:cubicBezTo>
                    <a:pt x="1" y="8633"/>
                    <a:pt x="2484" y="11130"/>
                    <a:pt x="5558" y="11130"/>
                  </a:cubicBezTo>
                  <a:cubicBezTo>
                    <a:pt x="8633" y="11130"/>
                    <a:pt x="11116" y="8633"/>
                    <a:pt x="11116" y="5572"/>
                  </a:cubicBezTo>
                  <a:cubicBezTo>
                    <a:pt x="11116" y="2498"/>
                    <a:pt x="8633" y="0"/>
                    <a:pt x="55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8023882" y="1980866"/>
              <a:ext cx="277407" cy="288549"/>
            </a:xfrm>
            <a:custGeom>
              <a:rect b="b" l="l" r="r" t="t"/>
              <a:pathLst>
                <a:path extrusionOk="0" h="11007" w="10582">
                  <a:moveTo>
                    <a:pt x="5529" y="0"/>
                  </a:moveTo>
                  <a:cubicBezTo>
                    <a:pt x="1891" y="751"/>
                    <a:pt x="0" y="4793"/>
                    <a:pt x="1761" y="8070"/>
                  </a:cubicBezTo>
                  <a:cubicBezTo>
                    <a:pt x="2787" y="9986"/>
                    <a:pt x="4717" y="11007"/>
                    <a:pt x="6670" y="11007"/>
                  </a:cubicBezTo>
                  <a:cubicBezTo>
                    <a:pt x="8071" y="11007"/>
                    <a:pt x="9484" y="10481"/>
                    <a:pt x="10581" y="9383"/>
                  </a:cubicBezTo>
                  <a:lnTo>
                    <a:pt x="10581" y="9383"/>
                  </a:lnTo>
                  <a:cubicBezTo>
                    <a:pt x="10206" y="9456"/>
                    <a:pt x="9831" y="9499"/>
                    <a:pt x="9441" y="9499"/>
                  </a:cubicBezTo>
                  <a:cubicBezTo>
                    <a:pt x="7189" y="9499"/>
                    <a:pt x="5168" y="8142"/>
                    <a:pt x="4302" y="6063"/>
                  </a:cubicBezTo>
                  <a:cubicBezTo>
                    <a:pt x="3450" y="3970"/>
                    <a:pt x="3927" y="1574"/>
                    <a:pt x="5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8053007" y="1977825"/>
              <a:ext cx="291432" cy="291039"/>
            </a:xfrm>
            <a:custGeom>
              <a:rect b="b" l="l" r="r" t="t"/>
              <a:pathLst>
                <a:path extrusionOk="0" h="11102" w="11117">
                  <a:moveTo>
                    <a:pt x="5342" y="2758"/>
                  </a:moveTo>
                  <a:lnTo>
                    <a:pt x="5342" y="5328"/>
                  </a:lnTo>
                  <a:lnTo>
                    <a:pt x="2137" y="5328"/>
                  </a:lnTo>
                  <a:cubicBezTo>
                    <a:pt x="2152" y="4461"/>
                    <a:pt x="2310" y="3595"/>
                    <a:pt x="2599" y="2772"/>
                  </a:cubicBezTo>
                  <a:lnTo>
                    <a:pt x="2599" y="2758"/>
                  </a:lnTo>
                  <a:close/>
                  <a:moveTo>
                    <a:pt x="8518" y="2772"/>
                  </a:moveTo>
                  <a:cubicBezTo>
                    <a:pt x="8806" y="3595"/>
                    <a:pt x="8951" y="4461"/>
                    <a:pt x="8980" y="5342"/>
                  </a:cubicBezTo>
                  <a:lnTo>
                    <a:pt x="5775" y="5342"/>
                  </a:lnTo>
                  <a:lnTo>
                    <a:pt x="5775" y="2772"/>
                  </a:lnTo>
                  <a:close/>
                  <a:moveTo>
                    <a:pt x="5342" y="5775"/>
                  </a:moveTo>
                  <a:lnTo>
                    <a:pt x="5342" y="8330"/>
                  </a:lnTo>
                  <a:lnTo>
                    <a:pt x="2599" y="8330"/>
                  </a:lnTo>
                  <a:cubicBezTo>
                    <a:pt x="2310" y="7507"/>
                    <a:pt x="2152" y="6641"/>
                    <a:pt x="2137" y="5775"/>
                  </a:cubicBezTo>
                  <a:close/>
                  <a:moveTo>
                    <a:pt x="8980" y="5775"/>
                  </a:moveTo>
                  <a:cubicBezTo>
                    <a:pt x="8951" y="6641"/>
                    <a:pt x="8806" y="7507"/>
                    <a:pt x="8518" y="8330"/>
                  </a:cubicBezTo>
                  <a:lnTo>
                    <a:pt x="8518" y="8345"/>
                  </a:lnTo>
                  <a:lnTo>
                    <a:pt x="5775" y="8345"/>
                  </a:lnTo>
                  <a:lnTo>
                    <a:pt x="5775" y="5775"/>
                  </a:lnTo>
                  <a:close/>
                  <a:moveTo>
                    <a:pt x="5342" y="1"/>
                  </a:moveTo>
                  <a:lnTo>
                    <a:pt x="5342" y="2339"/>
                  </a:lnTo>
                  <a:lnTo>
                    <a:pt x="2758" y="2339"/>
                  </a:lnTo>
                  <a:cubicBezTo>
                    <a:pt x="3350" y="1011"/>
                    <a:pt x="4274" y="116"/>
                    <a:pt x="5342" y="1"/>
                  </a:cubicBezTo>
                  <a:lnTo>
                    <a:pt x="5342" y="1"/>
                  </a:lnTo>
                  <a:cubicBezTo>
                    <a:pt x="4779" y="15"/>
                    <a:pt x="4230" y="131"/>
                    <a:pt x="3696" y="318"/>
                  </a:cubicBezTo>
                  <a:cubicBezTo>
                    <a:pt x="3090" y="867"/>
                    <a:pt x="2614" y="1574"/>
                    <a:pt x="2310" y="2339"/>
                  </a:cubicBezTo>
                  <a:lnTo>
                    <a:pt x="1011" y="2339"/>
                  </a:lnTo>
                  <a:cubicBezTo>
                    <a:pt x="925" y="2484"/>
                    <a:pt x="824" y="2628"/>
                    <a:pt x="737" y="2772"/>
                  </a:cubicBezTo>
                  <a:lnTo>
                    <a:pt x="2152" y="2772"/>
                  </a:lnTo>
                  <a:cubicBezTo>
                    <a:pt x="1877" y="3595"/>
                    <a:pt x="1733" y="4461"/>
                    <a:pt x="1719" y="5342"/>
                  </a:cubicBezTo>
                  <a:lnTo>
                    <a:pt x="1" y="5342"/>
                  </a:lnTo>
                  <a:lnTo>
                    <a:pt x="1" y="5558"/>
                  </a:lnTo>
                  <a:lnTo>
                    <a:pt x="1" y="5775"/>
                  </a:lnTo>
                  <a:lnTo>
                    <a:pt x="1719" y="5775"/>
                  </a:lnTo>
                  <a:cubicBezTo>
                    <a:pt x="1733" y="6641"/>
                    <a:pt x="1877" y="7507"/>
                    <a:pt x="2152" y="8330"/>
                  </a:cubicBezTo>
                  <a:lnTo>
                    <a:pt x="751" y="8330"/>
                  </a:lnTo>
                  <a:cubicBezTo>
                    <a:pt x="824" y="8474"/>
                    <a:pt x="925" y="8619"/>
                    <a:pt x="1026" y="8763"/>
                  </a:cubicBezTo>
                  <a:lnTo>
                    <a:pt x="2310" y="8763"/>
                  </a:lnTo>
                  <a:cubicBezTo>
                    <a:pt x="2614" y="9543"/>
                    <a:pt x="3090" y="10236"/>
                    <a:pt x="3696" y="10799"/>
                  </a:cubicBezTo>
                  <a:cubicBezTo>
                    <a:pt x="4230" y="10986"/>
                    <a:pt x="4779" y="11087"/>
                    <a:pt x="5342" y="11102"/>
                  </a:cubicBezTo>
                  <a:cubicBezTo>
                    <a:pt x="4274" y="11001"/>
                    <a:pt x="3350" y="10106"/>
                    <a:pt x="2758" y="8763"/>
                  </a:cubicBezTo>
                  <a:lnTo>
                    <a:pt x="5342" y="8763"/>
                  </a:lnTo>
                  <a:lnTo>
                    <a:pt x="5342" y="11102"/>
                  </a:lnTo>
                  <a:lnTo>
                    <a:pt x="5775" y="11102"/>
                  </a:lnTo>
                  <a:lnTo>
                    <a:pt x="5775" y="8763"/>
                  </a:lnTo>
                  <a:lnTo>
                    <a:pt x="8344" y="8763"/>
                  </a:lnTo>
                  <a:cubicBezTo>
                    <a:pt x="7767" y="10106"/>
                    <a:pt x="6829" y="11001"/>
                    <a:pt x="5775" y="11102"/>
                  </a:cubicBezTo>
                  <a:cubicBezTo>
                    <a:pt x="6338" y="11087"/>
                    <a:pt x="6886" y="10986"/>
                    <a:pt x="7421" y="10799"/>
                  </a:cubicBezTo>
                  <a:cubicBezTo>
                    <a:pt x="8041" y="10236"/>
                    <a:pt x="8503" y="9543"/>
                    <a:pt x="8806" y="8763"/>
                  </a:cubicBezTo>
                  <a:lnTo>
                    <a:pt x="10106" y="8763"/>
                  </a:lnTo>
                  <a:cubicBezTo>
                    <a:pt x="10207" y="8619"/>
                    <a:pt x="10293" y="8474"/>
                    <a:pt x="10380" y="8330"/>
                  </a:cubicBezTo>
                  <a:lnTo>
                    <a:pt x="8965" y="8330"/>
                  </a:lnTo>
                  <a:cubicBezTo>
                    <a:pt x="9239" y="7507"/>
                    <a:pt x="9384" y="6641"/>
                    <a:pt x="9413" y="5775"/>
                  </a:cubicBezTo>
                  <a:lnTo>
                    <a:pt x="11116" y="5775"/>
                  </a:lnTo>
                  <a:lnTo>
                    <a:pt x="11116" y="5558"/>
                  </a:lnTo>
                  <a:lnTo>
                    <a:pt x="11116" y="5342"/>
                  </a:lnTo>
                  <a:lnTo>
                    <a:pt x="9413" y="5342"/>
                  </a:lnTo>
                  <a:cubicBezTo>
                    <a:pt x="9384" y="4461"/>
                    <a:pt x="9239" y="3595"/>
                    <a:pt x="8965" y="2772"/>
                  </a:cubicBezTo>
                  <a:lnTo>
                    <a:pt x="10380" y="2772"/>
                  </a:lnTo>
                  <a:cubicBezTo>
                    <a:pt x="10293" y="2628"/>
                    <a:pt x="10192" y="2484"/>
                    <a:pt x="10106" y="2339"/>
                  </a:cubicBezTo>
                  <a:lnTo>
                    <a:pt x="8806" y="2339"/>
                  </a:lnTo>
                  <a:cubicBezTo>
                    <a:pt x="8503" y="1574"/>
                    <a:pt x="8041" y="867"/>
                    <a:pt x="7421" y="318"/>
                  </a:cubicBezTo>
                  <a:cubicBezTo>
                    <a:pt x="6886" y="131"/>
                    <a:pt x="6338" y="15"/>
                    <a:pt x="5775" y="1"/>
                  </a:cubicBezTo>
                  <a:lnTo>
                    <a:pt x="5775" y="1"/>
                  </a:lnTo>
                  <a:cubicBezTo>
                    <a:pt x="6829" y="116"/>
                    <a:pt x="7767" y="1011"/>
                    <a:pt x="8344" y="2339"/>
                  </a:cubicBezTo>
                  <a:lnTo>
                    <a:pt x="5775" y="2339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8052640" y="1981233"/>
              <a:ext cx="220258" cy="288024"/>
            </a:xfrm>
            <a:custGeom>
              <a:rect b="b" l="l" r="r" t="t"/>
              <a:pathLst>
                <a:path extrusionOk="0" h="10987" w="8402">
                  <a:moveTo>
                    <a:pt x="5356" y="8633"/>
                  </a:moveTo>
                  <a:lnTo>
                    <a:pt x="5356" y="10972"/>
                  </a:lnTo>
                  <a:cubicBezTo>
                    <a:pt x="4288" y="10871"/>
                    <a:pt x="3364" y="9961"/>
                    <a:pt x="2772" y="8633"/>
                  </a:cubicBezTo>
                  <a:close/>
                  <a:moveTo>
                    <a:pt x="4418" y="1"/>
                  </a:moveTo>
                  <a:lnTo>
                    <a:pt x="4418" y="1"/>
                  </a:lnTo>
                  <a:cubicBezTo>
                    <a:pt x="4172" y="44"/>
                    <a:pt x="3941" y="102"/>
                    <a:pt x="3696" y="188"/>
                  </a:cubicBezTo>
                  <a:cubicBezTo>
                    <a:pt x="3089" y="751"/>
                    <a:pt x="2613" y="1444"/>
                    <a:pt x="2310" y="2224"/>
                  </a:cubicBezTo>
                  <a:lnTo>
                    <a:pt x="1025" y="2224"/>
                  </a:lnTo>
                  <a:cubicBezTo>
                    <a:pt x="924" y="2368"/>
                    <a:pt x="838" y="2498"/>
                    <a:pt x="751" y="2657"/>
                  </a:cubicBezTo>
                  <a:lnTo>
                    <a:pt x="2151" y="2657"/>
                  </a:lnTo>
                  <a:cubicBezTo>
                    <a:pt x="1877" y="3480"/>
                    <a:pt x="1733" y="4346"/>
                    <a:pt x="1718" y="5212"/>
                  </a:cubicBezTo>
                  <a:lnTo>
                    <a:pt x="0" y="5212"/>
                  </a:lnTo>
                  <a:lnTo>
                    <a:pt x="0" y="5428"/>
                  </a:lnTo>
                  <a:lnTo>
                    <a:pt x="0" y="5645"/>
                  </a:lnTo>
                  <a:lnTo>
                    <a:pt x="1718" y="5645"/>
                  </a:lnTo>
                  <a:cubicBezTo>
                    <a:pt x="1733" y="6526"/>
                    <a:pt x="1877" y="7377"/>
                    <a:pt x="2151" y="8215"/>
                  </a:cubicBezTo>
                  <a:lnTo>
                    <a:pt x="765" y="8215"/>
                  </a:lnTo>
                  <a:cubicBezTo>
                    <a:pt x="838" y="8359"/>
                    <a:pt x="939" y="8503"/>
                    <a:pt x="1040" y="8648"/>
                  </a:cubicBezTo>
                  <a:lnTo>
                    <a:pt x="2324" y="8648"/>
                  </a:lnTo>
                  <a:cubicBezTo>
                    <a:pt x="2628" y="9413"/>
                    <a:pt x="3104" y="10120"/>
                    <a:pt x="3710" y="10669"/>
                  </a:cubicBezTo>
                  <a:cubicBezTo>
                    <a:pt x="4244" y="10856"/>
                    <a:pt x="4793" y="10972"/>
                    <a:pt x="5356" y="10986"/>
                  </a:cubicBezTo>
                  <a:lnTo>
                    <a:pt x="5789" y="10986"/>
                  </a:lnTo>
                  <a:cubicBezTo>
                    <a:pt x="6352" y="10972"/>
                    <a:pt x="6900" y="10856"/>
                    <a:pt x="7435" y="10669"/>
                  </a:cubicBezTo>
                  <a:cubicBezTo>
                    <a:pt x="7810" y="10337"/>
                    <a:pt x="8142" y="9932"/>
                    <a:pt x="8402" y="9499"/>
                  </a:cubicBezTo>
                  <a:lnTo>
                    <a:pt x="8344" y="9485"/>
                  </a:lnTo>
                  <a:cubicBezTo>
                    <a:pt x="8200" y="9485"/>
                    <a:pt x="8055" y="9485"/>
                    <a:pt x="7911" y="9470"/>
                  </a:cubicBezTo>
                  <a:cubicBezTo>
                    <a:pt x="7348" y="10337"/>
                    <a:pt x="6612" y="10885"/>
                    <a:pt x="5789" y="10972"/>
                  </a:cubicBezTo>
                  <a:lnTo>
                    <a:pt x="5789" y="8864"/>
                  </a:lnTo>
                  <a:cubicBezTo>
                    <a:pt x="5428" y="8676"/>
                    <a:pt x="5096" y="8460"/>
                    <a:pt x="4793" y="8200"/>
                  </a:cubicBezTo>
                  <a:lnTo>
                    <a:pt x="2613" y="8200"/>
                  </a:lnTo>
                  <a:cubicBezTo>
                    <a:pt x="2324" y="7377"/>
                    <a:pt x="2166" y="6511"/>
                    <a:pt x="2151" y="5645"/>
                  </a:cubicBezTo>
                  <a:lnTo>
                    <a:pt x="3046" y="5645"/>
                  </a:lnTo>
                  <a:cubicBezTo>
                    <a:pt x="3003" y="5501"/>
                    <a:pt x="2974" y="5356"/>
                    <a:pt x="2931" y="5212"/>
                  </a:cubicBezTo>
                  <a:lnTo>
                    <a:pt x="2151" y="5212"/>
                  </a:lnTo>
                  <a:cubicBezTo>
                    <a:pt x="2166" y="4331"/>
                    <a:pt x="2310" y="3465"/>
                    <a:pt x="2599" y="2642"/>
                  </a:cubicBezTo>
                  <a:lnTo>
                    <a:pt x="2931" y="2642"/>
                  </a:lnTo>
                  <a:cubicBezTo>
                    <a:pt x="2974" y="2498"/>
                    <a:pt x="3003" y="2354"/>
                    <a:pt x="3046" y="2224"/>
                  </a:cubicBezTo>
                  <a:lnTo>
                    <a:pt x="2772" y="2224"/>
                  </a:lnTo>
                  <a:cubicBezTo>
                    <a:pt x="3032" y="1574"/>
                    <a:pt x="3436" y="1011"/>
                    <a:pt x="3941" y="535"/>
                  </a:cubicBezTo>
                  <a:cubicBezTo>
                    <a:pt x="4086" y="347"/>
                    <a:pt x="4244" y="160"/>
                    <a:pt x="44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097677" y="2201858"/>
              <a:ext cx="22335" cy="22361"/>
            </a:xfrm>
            <a:custGeom>
              <a:rect b="b" l="l" r="r" t="t"/>
              <a:pathLst>
                <a:path extrusionOk="0" h="853" w="852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8096524" y="2201858"/>
              <a:ext cx="24642" cy="16961"/>
            </a:xfrm>
            <a:custGeom>
              <a:rect b="b" l="l" r="r" t="t"/>
              <a:pathLst>
                <a:path extrusionOk="0" h="647" w="940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30" y="520"/>
                    <a:pt x="1" y="549"/>
                  </a:cubicBezTo>
                  <a:cubicBezTo>
                    <a:pt x="152" y="614"/>
                    <a:pt x="311" y="647"/>
                    <a:pt x="470" y="647"/>
                  </a:cubicBezTo>
                  <a:cubicBezTo>
                    <a:pt x="629" y="647"/>
                    <a:pt x="788" y="614"/>
                    <a:pt x="939" y="549"/>
                  </a:cubicBezTo>
                  <a:cubicBezTo>
                    <a:pt x="910" y="520"/>
                    <a:pt x="896" y="477"/>
                    <a:pt x="896" y="434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8075342" y="2219658"/>
              <a:ext cx="67373" cy="83259"/>
            </a:xfrm>
            <a:custGeom>
              <a:rect b="b" l="l" r="r" t="t"/>
              <a:pathLst>
                <a:path extrusionOk="0" h="3176" w="2570">
                  <a:moveTo>
                    <a:pt x="621" y="0"/>
                  </a:moveTo>
                  <a:lnTo>
                    <a:pt x="231" y="188"/>
                  </a:lnTo>
                  <a:cubicBezTo>
                    <a:pt x="87" y="260"/>
                    <a:pt x="0" y="419"/>
                    <a:pt x="0" y="577"/>
                  </a:cubicBezTo>
                  <a:lnTo>
                    <a:pt x="0" y="1819"/>
                  </a:lnTo>
                  <a:cubicBezTo>
                    <a:pt x="0" y="2281"/>
                    <a:pt x="130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09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8086693" y="2302891"/>
              <a:ext cx="45064" cy="22361"/>
            </a:xfrm>
            <a:custGeom>
              <a:rect b="b" l="l" r="r" t="t"/>
              <a:pathLst>
                <a:path extrusionOk="0" h="853" w="1719">
                  <a:moveTo>
                    <a:pt x="0" y="1"/>
                  </a:moveTo>
                  <a:lnTo>
                    <a:pt x="0" y="636"/>
                  </a:lnTo>
                  <a:cubicBezTo>
                    <a:pt x="0" y="751"/>
                    <a:pt x="102" y="853"/>
                    <a:pt x="217" y="853"/>
                  </a:cubicBezTo>
                  <a:lnTo>
                    <a:pt x="1502" y="853"/>
                  </a:lnTo>
                  <a:cubicBezTo>
                    <a:pt x="1617" y="853"/>
                    <a:pt x="1718" y="751"/>
                    <a:pt x="1718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8075342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73" y="1"/>
                  </a:moveTo>
                  <a:cubicBezTo>
                    <a:pt x="29" y="58"/>
                    <a:pt x="0" y="145"/>
                    <a:pt x="0" y="217"/>
                  </a:cubicBezTo>
                  <a:lnTo>
                    <a:pt x="0" y="1458"/>
                  </a:lnTo>
                  <a:cubicBezTo>
                    <a:pt x="0" y="1920"/>
                    <a:pt x="145" y="2382"/>
                    <a:pt x="405" y="2772"/>
                  </a:cubicBezTo>
                  <a:lnTo>
                    <a:pt x="433" y="2830"/>
                  </a:lnTo>
                  <a:lnTo>
                    <a:pt x="433" y="477"/>
                  </a:lnTo>
                  <a:cubicBezTo>
                    <a:pt x="433" y="347"/>
                    <a:pt x="376" y="217"/>
                    <a:pt x="260" y="145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8131337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2" y="1"/>
                  </a:moveTo>
                  <a:lnTo>
                    <a:pt x="174" y="145"/>
                  </a:lnTo>
                  <a:cubicBezTo>
                    <a:pt x="59" y="217"/>
                    <a:pt x="1" y="347"/>
                    <a:pt x="1" y="477"/>
                  </a:cubicBezTo>
                  <a:lnTo>
                    <a:pt x="1" y="2830"/>
                  </a:lnTo>
                  <a:lnTo>
                    <a:pt x="30" y="2772"/>
                  </a:lnTo>
                  <a:cubicBezTo>
                    <a:pt x="290" y="2382"/>
                    <a:pt x="434" y="1920"/>
                    <a:pt x="434" y="1458"/>
                  </a:cubicBezTo>
                  <a:lnTo>
                    <a:pt x="434" y="217"/>
                  </a:lnTo>
                  <a:cubicBezTo>
                    <a:pt x="419" y="145"/>
                    <a:pt x="405" y="58"/>
                    <a:pt x="36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8091621" y="2213314"/>
              <a:ext cx="34447" cy="89603"/>
            </a:xfrm>
            <a:custGeom>
              <a:rect b="b" l="l" r="r" t="t"/>
              <a:pathLst>
                <a:path extrusionOk="0" h="3418" w="1314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1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8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26" y="4"/>
                    <a:pt x="1115" y="0"/>
                    <a:pt x="1106" y="0"/>
                  </a:cubicBezTo>
                  <a:cubicBezTo>
                    <a:pt x="1097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8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8105987" y="2313875"/>
              <a:ext cx="5715" cy="11377"/>
            </a:xfrm>
            <a:custGeom>
              <a:rect b="b" l="l" r="r" t="t"/>
              <a:pathLst>
                <a:path extrusionOk="0" h="434" w="218">
                  <a:moveTo>
                    <a:pt x="116" y="0"/>
                  </a:moveTo>
                  <a:cubicBezTo>
                    <a:pt x="58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8086326" y="2156821"/>
              <a:ext cx="45037" cy="50752"/>
            </a:xfrm>
            <a:custGeom>
              <a:rect b="b" l="l" r="r" t="t"/>
              <a:pathLst>
                <a:path extrusionOk="0" h="1936" w="1718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45"/>
                    <a:pt x="390" y="1935"/>
                    <a:pt x="866" y="1935"/>
                  </a:cubicBezTo>
                  <a:cubicBezTo>
                    <a:pt x="1328" y="1935"/>
                    <a:pt x="1718" y="1545"/>
                    <a:pt x="1718" y="1083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8086693" y="2156821"/>
              <a:ext cx="30672" cy="50569"/>
            </a:xfrm>
            <a:custGeom>
              <a:rect b="b" l="l" r="r" t="t"/>
              <a:pathLst>
                <a:path extrusionOk="0" h="1929" w="117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8086693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517" y="796"/>
                    <a:pt x="1033" y="869"/>
                    <a:pt x="1571" y="869"/>
                  </a:cubicBezTo>
                  <a:cubicBezTo>
                    <a:pt x="1620" y="869"/>
                    <a:pt x="1669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8086693" y="2156821"/>
              <a:ext cx="30672" cy="20474"/>
            </a:xfrm>
            <a:custGeom>
              <a:rect b="b" l="l" r="r" t="t"/>
              <a:pathLst>
                <a:path extrusionOk="0" h="781" w="117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187359" y="2201858"/>
              <a:ext cx="22335" cy="22361"/>
            </a:xfrm>
            <a:custGeom>
              <a:rect b="b" l="l" r="r" t="t"/>
              <a:pathLst>
                <a:path extrusionOk="0" h="853" w="852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186231" y="2201858"/>
              <a:ext cx="24616" cy="16961"/>
            </a:xfrm>
            <a:custGeom>
              <a:rect b="b" l="l" r="r" t="t"/>
              <a:pathLst>
                <a:path extrusionOk="0" h="647" w="939">
                  <a:moveTo>
                    <a:pt x="43" y="1"/>
                  </a:moveTo>
                  <a:lnTo>
                    <a:pt x="43" y="434"/>
                  </a:lnTo>
                  <a:cubicBezTo>
                    <a:pt x="43" y="477"/>
                    <a:pt x="29" y="520"/>
                    <a:pt x="0" y="549"/>
                  </a:cubicBezTo>
                  <a:cubicBezTo>
                    <a:pt x="152" y="614"/>
                    <a:pt x="310" y="647"/>
                    <a:pt x="469" y="647"/>
                  </a:cubicBezTo>
                  <a:cubicBezTo>
                    <a:pt x="628" y="647"/>
                    <a:pt x="787" y="614"/>
                    <a:pt x="938" y="549"/>
                  </a:cubicBezTo>
                  <a:cubicBezTo>
                    <a:pt x="909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165023" y="2219658"/>
              <a:ext cx="67399" cy="83259"/>
            </a:xfrm>
            <a:custGeom>
              <a:rect b="b" l="l" r="r" t="t"/>
              <a:pathLst>
                <a:path extrusionOk="0" h="3176" w="2571">
                  <a:moveTo>
                    <a:pt x="621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10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8176374" y="2302891"/>
              <a:ext cx="44697" cy="22361"/>
            </a:xfrm>
            <a:custGeom>
              <a:rect b="b" l="l" r="r" t="t"/>
              <a:pathLst>
                <a:path extrusionOk="0" h="853" w="1705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7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165023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58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0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0" y="14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8221045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1" y="1"/>
                  </a:moveTo>
                  <a:lnTo>
                    <a:pt x="173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8181303" y="2213314"/>
              <a:ext cx="34447" cy="89603"/>
            </a:xfrm>
            <a:custGeom>
              <a:rect b="b" l="l" r="r" t="t"/>
              <a:pathLst>
                <a:path extrusionOk="0" h="3418" w="1314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8195669" y="2313875"/>
              <a:ext cx="5715" cy="11377"/>
            </a:xfrm>
            <a:custGeom>
              <a:rect b="b" l="l" r="r" t="t"/>
              <a:pathLst>
                <a:path extrusionOk="0" h="434" w="218">
                  <a:moveTo>
                    <a:pt x="116" y="0"/>
                  </a:moveTo>
                  <a:cubicBezTo>
                    <a:pt x="59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8176374" y="2156821"/>
              <a:ext cx="44697" cy="50752"/>
            </a:xfrm>
            <a:custGeom>
              <a:rect b="b" l="l" r="r" t="t"/>
              <a:pathLst>
                <a:path extrusionOk="0" h="1936" w="1705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2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5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8176374" y="2156821"/>
              <a:ext cx="30672" cy="50569"/>
            </a:xfrm>
            <a:custGeom>
              <a:rect b="b" l="l" r="r" t="t"/>
              <a:pathLst>
                <a:path extrusionOk="0" h="1929" w="117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176007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8176374" y="2156821"/>
              <a:ext cx="30672" cy="20474"/>
            </a:xfrm>
            <a:custGeom>
              <a:rect b="b" l="l" r="r" t="t"/>
              <a:pathLst>
                <a:path extrusionOk="0" h="781" w="117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8277040" y="2201858"/>
              <a:ext cx="22361" cy="22361"/>
            </a:xfrm>
            <a:custGeom>
              <a:rect b="b" l="l" r="r" t="t"/>
              <a:pathLst>
                <a:path extrusionOk="0" h="853" w="853">
                  <a:moveTo>
                    <a:pt x="1" y="1"/>
                  </a:moveTo>
                  <a:lnTo>
                    <a:pt x="1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8275913" y="2201858"/>
              <a:ext cx="24616" cy="16961"/>
            </a:xfrm>
            <a:custGeom>
              <a:rect b="b" l="l" r="r" t="t"/>
              <a:pathLst>
                <a:path extrusionOk="0" h="647" w="939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29" y="520"/>
                    <a:pt x="0" y="549"/>
                  </a:cubicBezTo>
                  <a:cubicBezTo>
                    <a:pt x="152" y="614"/>
                    <a:pt x="311" y="647"/>
                    <a:pt x="469" y="647"/>
                  </a:cubicBezTo>
                  <a:cubicBezTo>
                    <a:pt x="628" y="647"/>
                    <a:pt x="787" y="614"/>
                    <a:pt x="939" y="549"/>
                  </a:cubicBezTo>
                  <a:cubicBezTo>
                    <a:pt x="910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8254705" y="2219658"/>
              <a:ext cx="67399" cy="83259"/>
            </a:xfrm>
            <a:custGeom>
              <a:rect b="b" l="l" r="r" t="t"/>
              <a:pathLst>
                <a:path extrusionOk="0" h="3176" w="2571">
                  <a:moveTo>
                    <a:pt x="622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1" y="3118"/>
                  </a:cubicBezTo>
                  <a:lnTo>
                    <a:pt x="434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8" y="163"/>
                    <a:pt x="1411" y="174"/>
                    <a:pt x="1310" y="174"/>
                  </a:cubicBezTo>
                  <a:cubicBezTo>
                    <a:pt x="1294" y="174"/>
                    <a:pt x="1286" y="173"/>
                    <a:pt x="1286" y="173"/>
                  </a:cubicBezTo>
                  <a:cubicBezTo>
                    <a:pt x="1286" y="173"/>
                    <a:pt x="780" y="173"/>
                    <a:pt x="6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8266056" y="2302891"/>
              <a:ext cx="44697" cy="22361"/>
            </a:xfrm>
            <a:custGeom>
              <a:rect b="b" l="l" r="r" t="t"/>
              <a:pathLst>
                <a:path extrusionOk="0" h="853" w="1705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8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8254705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59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1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1" y="14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310726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1" y="1"/>
                  </a:moveTo>
                  <a:lnTo>
                    <a:pt x="174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270984" y="2213314"/>
              <a:ext cx="34473" cy="89603"/>
            </a:xfrm>
            <a:custGeom>
              <a:rect b="b" l="l" r="r" t="t"/>
              <a:pathLst>
                <a:path extrusionOk="0" h="3418" w="1315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1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4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6" y="3418"/>
                  </a:lnTo>
                  <a:lnTo>
                    <a:pt x="766" y="516"/>
                  </a:lnTo>
                  <a:lnTo>
                    <a:pt x="896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10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5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8285376" y="2313875"/>
              <a:ext cx="5689" cy="11377"/>
            </a:xfrm>
            <a:custGeom>
              <a:rect b="b" l="l" r="r" t="t"/>
              <a:pathLst>
                <a:path extrusionOk="0" h="434" w="217">
                  <a:moveTo>
                    <a:pt x="116" y="0"/>
                  </a:moveTo>
                  <a:cubicBezTo>
                    <a:pt x="58" y="0"/>
                    <a:pt x="0" y="58"/>
                    <a:pt x="0" y="116"/>
                  </a:cubicBezTo>
                  <a:lnTo>
                    <a:pt x="0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8266056" y="2156821"/>
              <a:ext cx="44697" cy="50752"/>
            </a:xfrm>
            <a:custGeom>
              <a:rect b="b" l="l" r="r" t="t"/>
              <a:pathLst>
                <a:path extrusionOk="0" h="1936" w="1705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3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6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8266056" y="2156821"/>
              <a:ext cx="31065" cy="50569"/>
            </a:xfrm>
            <a:custGeom>
              <a:rect b="b" l="l" r="r" t="t"/>
              <a:pathLst>
                <a:path extrusionOk="0" h="1929" w="1185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403" y="1929"/>
                    <a:pt x="854" y="1929"/>
                  </a:cubicBezTo>
                  <a:cubicBezTo>
                    <a:pt x="963" y="1929"/>
                    <a:pt x="1075" y="1908"/>
                    <a:pt x="1185" y="1863"/>
                  </a:cubicBezTo>
                  <a:cubicBezTo>
                    <a:pt x="853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8265689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8266056" y="2156821"/>
              <a:ext cx="31065" cy="20474"/>
            </a:xfrm>
            <a:custGeom>
              <a:rect b="b" l="l" r="r" t="t"/>
              <a:pathLst>
                <a:path extrusionOk="0" h="781" w="1185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217" y="708"/>
                    <a:pt x="420" y="751"/>
                    <a:pt x="650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5"/>
          <p:cNvGrpSpPr/>
          <p:nvPr/>
        </p:nvGrpSpPr>
        <p:grpSpPr>
          <a:xfrm>
            <a:off x="3424702" y="3187974"/>
            <a:ext cx="685791" cy="651502"/>
            <a:chOff x="7075663" y="2444129"/>
            <a:chExt cx="362163" cy="347098"/>
          </a:xfrm>
        </p:grpSpPr>
        <p:sp>
          <p:nvSpPr>
            <p:cNvPr id="363" name="Google Shape;363;p35"/>
            <p:cNvSpPr/>
            <p:nvPr/>
          </p:nvSpPr>
          <p:spPr>
            <a:xfrm>
              <a:off x="7165817" y="2444129"/>
              <a:ext cx="181854" cy="100713"/>
            </a:xfrm>
            <a:custGeom>
              <a:rect b="b" l="l" r="r" t="t"/>
              <a:pathLst>
                <a:path extrusionOk="0" h="3844" w="6941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166053" y="2517201"/>
              <a:ext cx="27405" cy="27405"/>
            </a:xfrm>
            <a:custGeom>
              <a:rect b="b" l="l" r="r" t="t"/>
              <a:pathLst>
                <a:path extrusionOk="0" h="1046" w="1046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7320266" y="2517201"/>
              <a:ext cx="27405" cy="27641"/>
            </a:xfrm>
            <a:custGeom>
              <a:rect b="b" l="l" r="r" t="t"/>
              <a:pathLst>
                <a:path extrusionOk="0" h="1055" w="1046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075899" y="2544580"/>
              <a:ext cx="361927" cy="246647"/>
            </a:xfrm>
            <a:custGeom>
              <a:rect b="b" l="l" r="r" t="t"/>
              <a:pathLst>
                <a:path extrusionOk="0" h="9414" w="13814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7298153" y="2544580"/>
              <a:ext cx="139672" cy="246647"/>
            </a:xfrm>
            <a:custGeom>
              <a:rect b="b" l="l" r="r" t="t"/>
              <a:pathLst>
                <a:path extrusionOk="0" h="9414" w="5331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7075663" y="2743229"/>
              <a:ext cx="362163" cy="47998"/>
            </a:xfrm>
            <a:custGeom>
              <a:rect b="b" l="l" r="r" t="t"/>
              <a:pathLst>
                <a:path extrusionOk="0" h="1832" w="13823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7374002" y="2743464"/>
              <a:ext cx="63823" cy="47763"/>
            </a:xfrm>
            <a:custGeom>
              <a:rect b="b" l="l" r="r" t="t"/>
              <a:pathLst>
                <a:path extrusionOk="0" h="1823" w="2436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7198960" y="2593286"/>
              <a:ext cx="115542" cy="115306"/>
            </a:xfrm>
            <a:custGeom>
              <a:rect b="b" l="l" r="r" t="t"/>
              <a:pathLst>
                <a:path extrusionOk="0" h="4401" w="441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5"/>
          <p:cNvGrpSpPr/>
          <p:nvPr/>
        </p:nvGrpSpPr>
        <p:grpSpPr>
          <a:xfrm>
            <a:off x="5033511" y="3250929"/>
            <a:ext cx="685786" cy="565790"/>
            <a:chOff x="3952456" y="1524280"/>
            <a:chExt cx="370195" cy="300154"/>
          </a:xfrm>
        </p:grpSpPr>
        <p:sp>
          <p:nvSpPr>
            <p:cNvPr id="372" name="Google Shape;372;p35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36"/>
          <p:cNvSpPr txBox="1"/>
          <p:nvPr>
            <p:ph idx="2" type="title"/>
          </p:nvPr>
        </p:nvSpPr>
        <p:spPr>
          <a:xfrm>
            <a:off x="4523050" y="2341900"/>
            <a:ext cx="46209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REQUIREMENTS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385" name="Google Shape;385;p36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2845" l="32163" r="6267" t="-12302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393" name="Google Shape;393;p37"/>
          <p:cNvSpPr txBox="1"/>
          <p:nvPr/>
        </p:nvSpPr>
        <p:spPr>
          <a:xfrm>
            <a:off x="3439299" y="2221638"/>
            <a:ext cx="2343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Flexible and 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Accessible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 Search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955450" y="1919885"/>
            <a:ext cx="1960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Disease Information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6010800" y="2052550"/>
            <a:ext cx="2399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Daily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Updates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3439298" y="3923850"/>
            <a:ext cx="2399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CRUD Methods (Admin)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955438" y="4025438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Endpoint Monitoring</a:t>
            </a:r>
            <a:b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</a:b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(Admin)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6113750" y="3813050"/>
            <a:ext cx="25266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Secure 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Authentication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 (Admin)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1615238" y="11439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251444" y="11439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6887688" y="11439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1617500" y="30152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4253706" y="30152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889950" y="30152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7"/>
          <p:cNvGrpSpPr/>
          <p:nvPr/>
        </p:nvGrpSpPr>
        <p:grpSpPr>
          <a:xfrm>
            <a:off x="1734500" y="1309931"/>
            <a:ext cx="407122" cy="315623"/>
            <a:chOff x="1734500" y="1309931"/>
            <a:chExt cx="407122" cy="315623"/>
          </a:xfrm>
        </p:grpSpPr>
        <p:sp>
          <p:nvSpPr>
            <p:cNvPr id="406" name="Google Shape;406;p37"/>
            <p:cNvSpPr/>
            <p:nvPr/>
          </p:nvSpPr>
          <p:spPr>
            <a:xfrm>
              <a:off x="1734762" y="1324001"/>
              <a:ext cx="223041" cy="247380"/>
            </a:xfrm>
            <a:custGeom>
              <a:rect b="b" l="l" r="r" t="t"/>
              <a:pathLst>
                <a:path extrusionOk="0" h="9442" w="8513">
                  <a:moveTo>
                    <a:pt x="719" y="0"/>
                  </a:moveTo>
                  <a:cubicBezTo>
                    <a:pt x="317" y="0"/>
                    <a:pt x="0" y="317"/>
                    <a:pt x="0" y="719"/>
                  </a:cubicBezTo>
                  <a:lnTo>
                    <a:pt x="0" y="8723"/>
                  </a:lnTo>
                  <a:cubicBezTo>
                    <a:pt x="0" y="9126"/>
                    <a:pt x="317" y="9442"/>
                    <a:pt x="719" y="9442"/>
                  </a:cubicBezTo>
                  <a:lnTo>
                    <a:pt x="2483" y="9442"/>
                  </a:lnTo>
                  <a:cubicBezTo>
                    <a:pt x="2617" y="8570"/>
                    <a:pt x="3365" y="7918"/>
                    <a:pt x="4256" y="7918"/>
                  </a:cubicBezTo>
                  <a:cubicBezTo>
                    <a:pt x="5138" y="7918"/>
                    <a:pt x="5895" y="8570"/>
                    <a:pt x="6020" y="9442"/>
                  </a:cubicBezTo>
                  <a:lnTo>
                    <a:pt x="8512" y="9442"/>
                  </a:lnTo>
                  <a:lnTo>
                    <a:pt x="8512" y="719"/>
                  </a:lnTo>
                  <a:cubicBezTo>
                    <a:pt x="8512" y="326"/>
                    <a:pt x="8196" y="0"/>
                    <a:pt x="779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903018" y="1324001"/>
              <a:ext cx="54784" cy="247642"/>
            </a:xfrm>
            <a:custGeom>
              <a:rect b="b" l="l" r="r" t="t"/>
              <a:pathLst>
                <a:path extrusionOk="0" h="9452" w="2091">
                  <a:moveTo>
                    <a:pt x="0" y="0"/>
                  </a:moveTo>
                  <a:cubicBezTo>
                    <a:pt x="403" y="0"/>
                    <a:pt x="719" y="317"/>
                    <a:pt x="719" y="719"/>
                  </a:cubicBezTo>
                  <a:lnTo>
                    <a:pt x="719" y="9451"/>
                  </a:lnTo>
                  <a:lnTo>
                    <a:pt x="2081" y="9451"/>
                  </a:lnTo>
                  <a:lnTo>
                    <a:pt x="2081" y="719"/>
                  </a:lnTo>
                  <a:cubicBezTo>
                    <a:pt x="2090" y="326"/>
                    <a:pt x="1764" y="0"/>
                    <a:pt x="136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957776" y="1371449"/>
              <a:ext cx="183845" cy="200194"/>
            </a:xfrm>
            <a:custGeom>
              <a:rect b="b" l="l" r="r" t="t"/>
              <a:pathLst>
                <a:path extrusionOk="0" h="7641" w="7017">
                  <a:moveTo>
                    <a:pt x="0" y="1"/>
                  </a:moveTo>
                  <a:lnTo>
                    <a:pt x="0" y="7640"/>
                  </a:lnTo>
                  <a:lnTo>
                    <a:pt x="1467" y="7640"/>
                  </a:lnTo>
                  <a:cubicBezTo>
                    <a:pt x="1601" y="6759"/>
                    <a:pt x="2349" y="6116"/>
                    <a:pt x="3240" y="6116"/>
                  </a:cubicBezTo>
                  <a:cubicBezTo>
                    <a:pt x="4122" y="6116"/>
                    <a:pt x="4879" y="6759"/>
                    <a:pt x="5004" y="7640"/>
                  </a:cubicBezTo>
                  <a:lnTo>
                    <a:pt x="6298" y="7640"/>
                  </a:lnTo>
                  <a:cubicBezTo>
                    <a:pt x="6691" y="7640"/>
                    <a:pt x="7017" y="7315"/>
                    <a:pt x="7017" y="6922"/>
                  </a:cubicBezTo>
                  <a:lnTo>
                    <a:pt x="7017" y="3375"/>
                  </a:lnTo>
                  <a:cubicBezTo>
                    <a:pt x="7007" y="3126"/>
                    <a:pt x="6921" y="2877"/>
                    <a:pt x="6748" y="2694"/>
                  </a:cubicBezTo>
                  <a:lnTo>
                    <a:pt x="4649" y="346"/>
                  </a:lnTo>
                  <a:cubicBezTo>
                    <a:pt x="4457" y="126"/>
                    <a:pt x="4179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028333" y="1371449"/>
              <a:ext cx="113289" cy="200194"/>
            </a:xfrm>
            <a:custGeom>
              <a:rect b="b" l="l" r="r" t="t"/>
              <a:pathLst>
                <a:path extrusionOk="0" h="7641" w="4324">
                  <a:moveTo>
                    <a:pt x="33" y="0"/>
                  </a:moveTo>
                  <a:cubicBezTo>
                    <a:pt x="22" y="0"/>
                    <a:pt x="11" y="1"/>
                    <a:pt x="1" y="1"/>
                  </a:cubicBezTo>
                  <a:lnTo>
                    <a:pt x="64" y="1"/>
                  </a:lnTo>
                  <a:cubicBezTo>
                    <a:pt x="54" y="1"/>
                    <a:pt x="43" y="0"/>
                    <a:pt x="33" y="0"/>
                  </a:cubicBez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37" y="10"/>
                    <a:pt x="590" y="132"/>
                    <a:pt x="767" y="336"/>
                  </a:cubicBezTo>
                  <a:lnTo>
                    <a:pt x="1189" y="816"/>
                  </a:lnTo>
                  <a:lnTo>
                    <a:pt x="1851" y="1554"/>
                  </a:lnTo>
                  <a:lnTo>
                    <a:pt x="2867" y="2694"/>
                  </a:lnTo>
                  <a:cubicBezTo>
                    <a:pt x="3039" y="2877"/>
                    <a:pt x="3135" y="3126"/>
                    <a:pt x="3135" y="3375"/>
                  </a:cubicBezTo>
                  <a:lnTo>
                    <a:pt x="3135" y="6922"/>
                  </a:lnTo>
                  <a:cubicBezTo>
                    <a:pt x="3135" y="7315"/>
                    <a:pt x="2809" y="7640"/>
                    <a:pt x="2416" y="7640"/>
                  </a:cubicBezTo>
                  <a:lnTo>
                    <a:pt x="3605" y="7640"/>
                  </a:lnTo>
                  <a:cubicBezTo>
                    <a:pt x="3998" y="7640"/>
                    <a:pt x="4324" y="7315"/>
                    <a:pt x="4324" y="6922"/>
                  </a:cubicBezTo>
                  <a:lnTo>
                    <a:pt x="4324" y="3375"/>
                  </a:lnTo>
                  <a:cubicBezTo>
                    <a:pt x="4314" y="3126"/>
                    <a:pt x="4218" y="2877"/>
                    <a:pt x="4055" y="2694"/>
                  </a:cubicBezTo>
                  <a:lnTo>
                    <a:pt x="3039" y="1554"/>
                  </a:lnTo>
                  <a:lnTo>
                    <a:pt x="2378" y="816"/>
                  </a:lnTo>
                  <a:lnTo>
                    <a:pt x="1956" y="336"/>
                  </a:lnTo>
                  <a:cubicBezTo>
                    <a:pt x="1755" y="126"/>
                    <a:pt x="1486" y="1"/>
                    <a:pt x="118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999958" y="1401605"/>
              <a:ext cx="75115" cy="69849"/>
            </a:xfrm>
            <a:custGeom>
              <a:rect b="b" l="l" r="r" t="t"/>
              <a:pathLst>
                <a:path extrusionOk="0" h="2666" w="2867">
                  <a:moveTo>
                    <a:pt x="355" y="0"/>
                  </a:moveTo>
                  <a:cubicBezTo>
                    <a:pt x="163" y="0"/>
                    <a:pt x="0" y="154"/>
                    <a:pt x="10" y="345"/>
                  </a:cubicBezTo>
                  <a:lnTo>
                    <a:pt x="10" y="2320"/>
                  </a:lnTo>
                  <a:cubicBezTo>
                    <a:pt x="1" y="2506"/>
                    <a:pt x="154" y="2665"/>
                    <a:pt x="339" y="2665"/>
                  </a:cubicBezTo>
                  <a:cubicBezTo>
                    <a:pt x="344" y="2665"/>
                    <a:pt x="350" y="2665"/>
                    <a:pt x="355" y="2665"/>
                  </a:cubicBezTo>
                  <a:lnTo>
                    <a:pt x="2521" y="2665"/>
                  </a:lnTo>
                  <a:cubicBezTo>
                    <a:pt x="2713" y="2665"/>
                    <a:pt x="2866" y="2512"/>
                    <a:pt x="2866" y="2329"/>
                  </a:cubicBezTo>
                  <a:lnTo>
                    <a:pt x="2866" y="1572"/>
                  </a:lnTo>
                  <a:cubicBezTo>
                    <a:pt x="2866" y="1486"/>
                    <a:pt x="2838" y="1409"/>
                    <a:pt x="2790" y="1342"/>
                  </a:cubicBezTo>
                  <a:lnTo>
                    <a:pt x="1735" y="125"/>
                  </a:lnTo>
                  <a:cubicBezTo>
                    <a:pt x="1668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987408" y="1353869"/>
              <a:ext cx="62042" cy="17606"/>
            </a:xfrm>
            <a:custGeom>
              <a:rect b="b" l="l" r="r" t="t"/>
              <a:pathLst>
                <a:path extrusionOk="0" h="672" w="2368">
                  <a:moveTo>
                    <a:pt x="288" y="1"/>
                  </a:moveTo>
                  <a:cubicBezTo>
                    <a:pt x="125" y="1"/>
                    <a:pt x="0" y="126"/>
                    <a:pt x="0" y="289"/>
                  </a:cubicBezTo>
                  <a:lnTo>
                    <a:pt x="0" y="672"/>
                  </a:lnTo>
                  <a:lnTo>
                    <a:pt x="2368" y="672"/>
                  </a:lnTo>
                  <a:lnTo>
                    <a:pt x="2368" y="289"/>
                  </a:lnTo>
                  <a:cubicBezTo>
                    <a:pt x="2368" y="126"/>
                    <a:pt x="2243" y="1"/>
                    <a:pt x="208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994430" y="1309931"/>
              <a:ext cx="47998" cy="43728"/>
            </a:xfrm>
            <a:custGeom>
              <a:rect b="b" l="l" r="r" t="t"/>
              <a:pathLst>
                <a:path extrusionOk="0" h="1669" w="1832">
                  <a:moveTo>
                    <a:pt x="892" y="1"/>
                  </a:moveTo>
                  <a:cubicBezTo>
                    <a:pt x="403" y="1"/>
                    <a:pt x="1" y="403"/>
                    <a:pt x="1" y="892"/>
                  </a:cubicBezTo>
                  <a:lnTo>
                    <a:pt x="1" y="1668"/>
                  </a:lnTo>
                  <a:lnTo>
                    <a:pt x="1831" y="1668"/>
                  </a:lnTo>
                  <a:lnTo>
                    <a:pt x="1831" y="892"/>
                  </a:lnTo>
                  <a:cubicBezTo>
                    <a:pt x="1831" y="403"/>
                    <a:pt x="1438" y="1"/>
                    <a:pt x="95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009259" y="1309931"/>
              <a:ext cx="33405" cy="43728"/>
            </a:xfrm>
            <a:custGeom>
              <a:rect b="b" l="l" r="r" t="t"/>
              <a:pathLst>
                <a:path extrusionOk="0" h="1669" w="1275">
                  <a:moveTo>
                    <a:pt x="355" y="1"/>
                  </a:moveTo>
                  <a:cubicBezTo>
                    <a:pt x="230" y="1"/>
                    <a:pt x="115" y="20"/>
                    <a:pt x="0" y="68"/>
                  </a:cubicBezTo>
                  <a:cubicBezTo>
                    <a:pt x="345" y="211"/>
                    <a:pt x="575" y="547"/>
                    <a:pt x="575" y="911"/>
                  </a:cubicBezTo>
                  <a:lnTo>
                    <a:pt x="575" y="1668"/>
                  </a:lnTo>
                  <a:lnTo>
                    <a:pt x="1275" y="1668"/>
                  </a:lnTo>
                  <a:lnTo>
                    <a:pt x="1275" y="911"/>
                  </a:lnTo>
                  <a:cubicBezTo>
                    <a:pt x="1265" y="403"/>
                    <a:pt x="853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781930" y="1531863"/>
              <a:ext cx="109778" cy="93691"/>
            </a:xfrm>
            <a:custGeom>
              <a:rect b="b" l="l" r="r" t="t"/>
              <a:pathLst>
                <a:path extrusionOk="0" h="3576" w="4190">
                  <a:moveTo>
                    <a:pt x="239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5" y="3575"/>
                    <a:pt x="2375" y="3575"/>
                  </a:cubicBezTo>
                  <a:cubicBezTo>
                    <a:pt x="3292" y="3575"/>
                    <a:pt x="4174" y="2868"/>
                    <a:pt x="4180" y="1793"/>
                  </a:cubicBezTo>
                  <a:cubicBezTo>
                    <a:pt x="4190" y="806"/>
                    <a:pt x="3384" y="0"/>
                    <a:pt x="23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806333" y="1539147"/>
              <a:ext cx="93691" cy="86303"/>
            </a:xfrm>
            <a:custGeom>
              <a:rect b="b" l="l" r="r" t="t"/>
              <a:pathLst>
                <a:path extrusionOk="0" h="3294" w="3576">
                  <a:moveTo>
                    <a:pt x="2464" y="0"/>
                  </a:moveTo>
                  <a:cubicBezTo>
                    <a:pt x="3294" y="1300"/>
                    <a:pt x="2243" y="2766"/>
                    <a:pt x="964" y="2766"/>
                  </a:cubicBezTo>
                  <a:cubicBezTo>
                    <a:pt x="648" y="2766"/>
                    <a:pt x="319" y="2676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0" y="3294"/>
                    <a:pt x="1503" y="3294"/>
                  </a:cubicBezTo>
                  <a:cubicBezTo>
                    <a:pt x="1956" y="3294"/>
                    <a:pt x="2414" y="3123"/>
                    <a:pt x="2770" y="2771"/>
                  </a:cubicBezTo>
                  <a:cubicBezTo>
                    <a:pt x="3576" y="1965"/>
                    <a:pt x="3432" y="614"/>
                    <a:pt x="247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2137" y="1558980"/>
              <a:ext cx="46479" cy="39824"/>
            </a:xfrm>
            <a:custGeom>
              <a:rect b="b" l="l" r="r" t="t"/>
              <a:pathLst>
                <a:path extrusionOk="0" h="1520" w="1774">
                  <a:moveTo>
                    <a:pt x="1016" y="1"/>
                  </a:moveTo>
                  <a:cubicBezTo>
                    <a:pt x="336" y="1"/>
                    <a:pt x="0" y="815"/>
                    <a:pt x="470" y="1295"/>
                  </a:cubicBezTo>
                  <a:cubicBezTo>
                    <a:pt x="625" y="1450"/>
                    <a:pt x="817" y="1520"/>
                    <a:pt x="1005" y="1520"/>
                  </a:cubicBezTo>
                  <a:cubicBezTo>
                    <a:pt x="1397" y="1520"/>
                    <a:pt x="1773" y="1218"/>
                    <a:pt x="1773" y="758"/>
                  </a:cubicBezTo>
                  <a:cubicBezTo>
                    <a:pt x="1773" y="336"/>
                    <a:pt x="1428" y="1"/>
                    <a:pt x="101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979863" y="1531688"/>
              <a:ext cx="109516" cy="93691"/>
            </a:xfrm>
            <a:custGeom>
              <a:rect b="b" l="l" r="r" t="t"/>
              <a:pathLst>
                <a:path extrusionOk="0" h="3576" w="4180">
                  <a:moveTo>
                    <a:pt x="238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4" y="3575"/>
                    <a:pt x="2375" y="3575"/>
                  </a:cubicBezTo>
                  <a:cubicBezTo>
                    <a:pt x="3292" y="3575"/>
                    <a:pt x="4173" y="2868"/>
                    <a:pt x="4180" y="1793"/>
                  </a:cubicBezTo>
                  <a:cubicBezTo>
                    <a:pt x="4180" y="806"/>
                    <a:pt x="3384" y="0"/>
                    <a:pt x="238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002971" y="1538972"/>
              <a:ext cx="93691" cy="86303"/>
            </a:xfrm>
            <a:custGeom>
              <a:rect b="b" l="l" r="r" t="t"/>
              <a:pathLst>
                <a:path extrusionOk="0" h="3294" w="3576">
                  <a:moveTo>
                    <a:pt x="2483" y="0"/>
                  </a:moveTo>
                  <a:cubicBezTo>
                    <a:pt x="2934" y="710"/>
                    <a:pt x="2838" y="1639"/>
                    <a:pt x="2234" y="2234"/>
                  </a:cubicBezTo>
                  <a:cubicBezTo>
                    <a:pt x="1890" y="2583"/>
                    <a:pt x="1434" y="2762"/>
                    <a:pt x="973" y="2762"/>
                  </a:cubicBezTo>
                  <a:cubicBezTo>
                    <a:pt x="638" y="2762"/>
                    <a:pt x="299" y="2667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4" y="3294"/>
                    <a:pt x="1507" y="3294"/>
                  </a:cubicBezTo>
                  <a:cubicBezTo>
                    <a:pt x="1961" y="3294"/>
                    <a:pt x="2418" y="3123"/>
                    <a:pt x="2771" y="2771"/>
                  </a:cubicBezTo>
                  <a:cubicBezTo>
                    <a:pt x="3576" y="1965"/>
                    <a:pt x="3432" y="623"/>
                    <a:pt x="248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015783" y="1558805"/>
              <a:ext cx="46741" cy="39824"/>
            </a:xfrm>
            <a:custGeom>
              <a:rect b="b" l="l" r="r" t="t"/>
              <a:pathLst>
                <a:path extrusionOk="0" h="1520" w="1784">
                  <a:moveTo>
                    <a:pt x="1016" y="1"/>
                  </a:moveTo>
                  <a:cubicBezTo>
                    <a:pt x="345" y="1"/>
                    <a:pt x="0" y="815"/>
                    <a:pt x="480" y="1295"/>
                  </a:cubicBezTo>
                  <a:cubicBezTo>
                    <a:pt x="635" y="1450"/>
                    <a:pt x="827" y="1520"/>
                    <a:pt x="1015" y="1520"/>
                  </a:cubicBezTo>
                  <a:cubicBezTo>
                    <a:pt x="1407" y="1520"/>
                    <a:pt x="1783" y="1218"/>
                    <a:pt x="1783" y="758"/>
                  </a:cubicBezTo>
                  <a:cubicBezTo>
                    <a:pt x="1783" y="336"/>
                    <a:pt x="1438" y="1"/>
                    <a:pt x="101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794786" y="1366445"/>
              <a:ext cx="102730" cy="102494"/>
            </a:xfrm>
            <a:custGeom>
              <a:rect b="b" l="l" r="r" t="t"/>
              <a:pathLst>
                <a:path extrusionOk="0" h="3912" w="3921">
                  <a:moveTo>
                    <a:pt x="1678" y="0"/>
                  </a:moveTo>
                  <a:cubicBezTo>
                    <a:pt x="1476" y="0"/>
                    <a:pt x="1313" y="154"/>
                    <a:pt x="1313" y="355"/>
                  </a:cubicBezTo>
                  <a:lnTo>
                    <a:pt x="1313" y="1304"/>
                  </a:lnTo>
                  <a:lnTo>
                    <a:pt x="364" y="1304"/>
                  </a:lnTo>
                  <a:cubicBezTo>
                    <a:pt x="163" y="1304"/>
                    <a:pt x="0" y="1467"/>
                    <a:pt x="0" y="1668"/>
                  </a:cubicBezTo>
                  <a:lnTo>
                    <a:pt x="0" y="2234"/>
                  </a:lnTo>
                  <a:cubicBezTo>
                    <a:pt x="0" y="2425"/>
                    <a:pt x="163" y="2598"/>
                    <a:pt x="364" y="2598"/>
                  </a:cubicBezTo>
                  <a:lnTo>
                    <a:pt x="1304" y="2598"/>
                  </a:lnTo>
                  <a:lnTo>
                    <a:pt x="1304" y="3547"/>
                  </a:lnTo>
                  <a:cubicBezTo>
                    <a:pt x="1304" y="3748"/>
                    <a:pt x="1467" y="3911"/>
                    <a:pt x="1678" y="3911"/>
                  </a:cubicBezTo>
                  <a:lnTo>
                    <a:pt x="2234" y="3911"/>
                  </a:lnTo>
                  <a:cubicBezTo>
                    <a:pt x="2435" y="3911"/>
                    <a:pt x="2607" y="3748"/>
                    <a:pt x="2598" y="3547"/>
                  </a:cubicBezTo>
                  <a:lnTo>
                    <a:pt x="2598" y="2598"/>
                  </a:lnTo>
                  <a:lnTo>
                    <a:pt x="3547" y="2598"/>
                  </a:lnTo>
                  <a:cubicBezTo>
                    <a:pt x="3552" y="2598"/>
                    <a:pt x="3557" y="2598"/>
                    <a:pt x="3563" y="2598"/>
                  </a:cubicBezTo>
                  <a:cubicBezTo>
                    <a:pt x="3757" y="2598"/>
                    <a:pt x="3920" y="2430"/>
                    <a:pt x="3911" y="2234"/>
                  </a:cubicBezTo>
                  <a:lnTo>
                    <a:pt x="3911" y="1668"/>
                  </a:lnTo>
                  <a:cubicBezTo>
                    <a:pt x="3911" y="1467"/>
                    <a:pt x="3748" y="1304"/>
                    <a:pt x="3556" y="1304"/>
                  </a:cubicBezTo>
                  <a:lnTo>
                    <a:pt x="2607" y="1304"/>
                  </a:lnTo>
                  <a:lnTo>
                    <a:pt x="2607" y="355"/>
                  </a:lnTo>
                  <a:cubicBezTo>
                    <a:pt x="2607" y="154"/>
                    <a:pt x="2435" y="0"/>
                    <a:pt x="22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957514" y="1512090"/>
              <a:ext cx="183872" cy="59815"/>
            </a:xfrm>
            <a:custGeom>
              <a:rect b="b" l="l" r="r" t="t"/>
              <a:pathLst>
                <a:path extrusionOk="0" h="2283" w="7018">
                  <a:moveTo>
                    <a:pt x="1" y="1"/>
                  </a:moveTo>
                  <a:lnTo>
                    <a:pt x="1" y="2282"/>
                  </a:lnTo>
                  <a:lnTo>
                    <a:pt x="1467" y="2282"/>
                  </a:lnTo>
                  <a:cubicBezTo>
                    <a:pt x="1601" y="1400"/>
                    <a:pt x="2359" y="748"/>
                    <a:pt x="3240" y="748"/>
                  </a:cubicBezTo>
                  <a:cubicBezTo>
                    <a:pt x="3247" y="748"/>
                    <a:pt x="3253" y="748"/>
                    <a:pt x="3260" y="748"/>
                  </a:cubicBezTo>
                  <a:cubicBezTo>
                    <a:pt x="4143" y="748"/>
                    <a:pt x="4880" y="1397"/>
                    <a:pt x="5014" y="2272"/>
                  </a:cubicBezTo>
                  <a:lnTo>
                    <a:pt x="6298" y="2272"/>
                  </a:lnTo>
                  <a:cubicBezTo>
                    <a:pt x="6691" y="2272"/>
                    <a:pt x="7017" y="1947"/>
                    <a:pt x="7017" y="1554"/>
                  </a:cubicBezTo>
                  <a:lnTo>
                    <a:pt x="701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091632" y="1512090"/>
              <a:ext cx="49990" cy="59553"/>
            </a:xfrm>
            <a:custGeom>
              <a:rect b="b" l="l" r="r" t="t"/>
              <a:pathLst>
                <a:path extrusionOk="0" h="2273" w="1908">
                  <a:moveTo>
                    <a:pt x="719" y="1"/>
                  </a:moveTo>
                  <a:lnTo>
                    <a:pt x="719" y="1554"/>
                  </a:lnTo>
                  <a:cubicBezTo>
                    <a:pt x="719" y="1947"/>
                    <a:pt x="393" y="2272"/>
                    <a:pt x="0" y="2272"/>
                  </a:cubicBezTo>
                  <a:lnTo>
                    <a:pt x="1189" y="2272"/>
                  </a:lnTo>
                  <a:cubicBezTo>
                    <a:pt x="1582" y="2272"/>
                    <a:pt x="1908" y="1947"/>
                    <a:pt x="1908" y="1554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734500" y="1511855"/>
              <a:ext cx="223303" cy="59788"/>
            </a:xfrm>
            <a:custGeom>
              <a:rect b="b" l="l" r="r" t="t"/>
              <a:pathLst>
                <a:path extrusionOk="0" h="2282" w="8523">
                  <a:moveTo>
                    <a:pt x="1" y="0"/>
                  </a:moveTo>
                  <a:lnTo>
                    <a:pt x="1" y="1553"/>
                  </a:lnTo>
                  <a:cubicBezTo>
                    <a:pt x="1" y="1956"/>
                    <a:pt x="327" y="2281"/>
                    <a:pt x="720" y="2281"/>
                  </a:cubicBezTo>
                  <a:lnTo>
                    <a:pt x="2493" y="2281"/>
                  </a:lnTo>
                  <a:cubicBezTo>
                    <a:pt x="2627" y="1409"/>
                    <a:pt x="3375" y="757"/>
                    <a:pt x="4257" y="757"/>
                  </a:cubicBezTo>
                  <a:cubicBezTo>
                    <a:pt x="5148" y="757"/>
                    <a:pt x="5896" y="1409"/>
                    <a:pt x="6030" y="2281"/>
                  </a:cubicBezTo>
                  <a:lnTo>
                    <a:pt x="8522" y="228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922092" y="1512090"/>
              <a:ext cx="35711" cy="59815"/>
            </a:xfrm>
            <a:custGeom>
              <a:rect b="b" l="l" r="r" t="t"/>
              <a:pathLst>
                <a:path extrusionOk="0" h="2283" w="1363">
                  <a:moveTo>
                    <a:pt x="1" y="1"/>
                  </a:moveTo>
                  <a:lnTo>
                    <a:pt x="1" y="2282"/>
                  </a:lnTo>
                  <a:lnTo>
                    <a:pt x="1362" y="2282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4390942" y="1286659"/>
            <a:ext cx="362163" cy="362163"/>
            <a:chOff x="4390942" y="1286659"/>
            <a:chExt cx="362163" cy="362163"/>
          </a:xfrm>
        </p:grpSpPr>
        <p:sp>
          <p:nvSpPr>
            <p:cNvPr id="426" name="Google Shape;426;p37"/>
            <p:cNvSpPr/>
            <p:nvPr/>
          </p:nvSpPr>
          <p:spPr>
            <a:xfrm>
              <a:off x="4390942" y="1628202"/>
              <a:ext cx="362163" cy="20619"/>
            </a:xfrm>
            <a:custGeom>
              <a:rect b="b" l="l" r="r" t="t"/>
              <a:pathLst>
                <a:path extrusionOk="0" h="787" w="13823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391177" y="1627966"/>
              <a:ext cx="361927" cy="9301"/>
            </a:xfrm>
            <a:custGeom>
              <a:rect b="b" l="l" r="r" t="t"/>
              <a:pathLst>
                <a:path extrusionOk="0" h="355" w="13814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480834" y="1378568"/>
              <a:ext cx="182352" cy="249660"/>
            </a:xfrm>
            <a:custGeom>
              <a:rect b="b" l="l" r="r" t="t"/>
              <a:pathLst>
                <a:path extrusionOk="0" h="9529" w="696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467026" y="1358997"/>
              <a:ext cx="209967" cy="19860"/>
            </a:xfrm>
            <a:custGeom>
              <a:rect b="b" l="l" r="r" t="t"/>
              <a:pathLst>
                <a:path extrusionOk="0" h="758" w="8014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643064" y="1358997"/>
              <a:ext cx="33929" cy="19598"/>
            </a:xfrm>
            <a:custGeom>
              <a:rect b="b" l="l" r="r" t="t"/>
              <a:pathLst>
                <a:path extrusionOk="0" h="748" w="1295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390942" y="1415248"/>
              <a:ext cx="89918" cy="19598"/>
            </a:xfrm>
            <a:custGeom>
              <a:rect b="b" l="l" r="r" t="t"/>
              <a:pathLst>
                <a:path extrusionOk="0" h="748" w="3432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463516" y="1415248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4463516" y="1415248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523278" y="1536292"/>
              <a:ext cx="97726" cy="91936"/>
            </a:xfrm>
            <a:custGeom>
              <a:rect b="b" l="l" r="r" t="t"/>
              <a:pathLst>
                <a:path extrusionOk="0" h="3509" w="373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559434" y="1536292"/>
              <a:ext cx="25152" cy="91700"/>
            </a:xfrm>
            <a:custGeom>
              <a:rect b="b" l="l" r="r" t="t"/>
              <a:pathLst>
                <a:path extrusionOk="0" h="3500" w="96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398959" y="1434820"/>
              <a:ext cx="81901" cy="193173"/>
            </a:xfrm>
            <a:custGeom>
              <a:rect b="b" l="l" r="r" t="t"/>
              <a:pathLst>
                <a:path extrusionOk="0" h="7373" w="3126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463516" y="1434820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463516" y="1434820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663160" y="1434820"/>
              <a:ext cx="81901" cy="193408"/>
            </a:xfrm>
            <a:custGeom>
              <a:rect b="b" l="l" r="r" t="t"/>
              <a:pathLst>
                <a:path extrusionOk="0" h="7382" w="3126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663160" y="1434820"/>
              <a:ext cx="17371" cy="193173"/>
            </a:xfrm>
            <a:custGeom>
              <a:rect b="b" l="l" r="r" t="t"/>
              <a:pathLst>
                <a:path extrusionOk="0" h="7373" w="663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500667" y="1417475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557181" y="1417475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613432" y="1417475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424844" y="1501892"/>
              <a:ext cx="29894" cy="59029"/>
            </a:xfrm>
            <a:custGeom>
              <a:rect b="b" l="l" r="r" t="t"/>
              <a:pathLst>
                <a:path extrusionOk="0" h="2253" w="1141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689281" y="1501892"/>
              <a:ext cx="29658" cy="59029"/>
            </a:xfrm>
            <a:custGeom>
              <a:rect b="b" l="l" r="r" t="t"/>
              <a:pathLst>
                <a:path extrusionOk="0" h="2253" w="1132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663160" y="1415248"/>
              <a:ext cx="89945" cy="19860"/>
            </a:xfrm>
            <a:custGeom>
              <a:rect b="b" l="l" r="r" t="t"/>
              <a:pathLst>
                <a:path extrusionOk="0" h="758" w="3433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663160" y="1415248"/>
              <a:ext cx="17371" cy="19598"/>
            </a:xfrm>
            <a:custGeom>
              <a:rect b="b" l="l" r="r" t="t"/>
              <a:pathLst>
                <a:path extrusionOk="0" h="748" w="663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521025" y="1286659"/>
              <a:ext cx="101735" cy="72364"/>
            </a:xfrm>
            <a:custGeom>
              <a:rect b="b" l="l" r="r" t="t"/>
              <a:pathLst>
                <a:path extrusionOk="0" h="2762" w="3883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604891" y="1286659"/>
              <a:ext cx="18130" cy="72364"/>
            </a:xfrm>
            <a:custGeom>
              <a:rect b="b" l="l" r="r" t="t"/>
              <a:pathLst>
                <a:path extrusionOk="0" h="2762" w="692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547880" y="1300781"/>
              <a:ext cx="48260" cy="44619"/>
            </a:xfrm>
            <a:custGeom>
              <a:rect b="b" l="l" r="r" t="t"/>
              <a:pathLst>
                <a:path extrusionOk="0" h="1703" w="1842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7"/>
          <p:cNvGrpSpPr/>
          <p:nvPr/>
        </p:nvGrpSpPr>
        <p:grpSpPr>
          <a:xfrm>
            <a:off x="7029281" y="1299790"/>
            <a:ext cx="362425" cy="335884"/>
            <a:chOff x="7029281" y="1299790"/>
            <a:chExt cx="362425" cy="335884"/>
          </a:xfrm>
        </p:grpSpPr>
        <p:sp>
          <p:nvSpPr>
            <p:cNvPr id="452" name="Google Shape;452;p37"/>
            <p:cNvSpPr/>
            <p:nvPr/>
          </p:nvSpPr>
          <p:spPr>
            <a:xfrm>
              <a:off x="7029543" y="1390573"/>
              <a:ext cx="202945" cy="244891"/>
            </a:xfrm>
            <a:custGeom>
              <a:rect b="b" l="l" r="r" t="t"/>
              <a:pathLst>
                <a:path extrusionOk="0" h="9347" w="7746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029281" y="1390573"/>
              <a:ext cx="202185" cy="244891"/>
            </a:xfrm>
            <a:custGeom>
              <a:rect b="b" l="l" r="r" t="t"/>
              <a:pathLst>
                <a:path extrusionOk="0" h="9347" w="7717">
                  <a:moveTo>
                    <a:pt x="6193" y="1"/>
                  </a:moveTo>
                  <a:cubicBezTo>
                    <a:pt x="6682" y="1"/>
                    <a:pt x="7084" y="403"/>
                    <a:pt x="7084" y="902"/>
                  </a:cubicBezTo>
                  <a:lnTo>
                    <a:pt x="7084" y="3988"/>
                  </a:lnTo>
                  <a:cubicBezTo>
                    <a:pt x="7084" y="4122"/>
                    <a:pt x="7036" y="4256"/>
                    <a:pt x="6941" y="4362"/>
                  </a:cubicBezTo>
                  <a:cubicBezTo>
                    <a:pt x="6663" y="4697"/>
                    <a:pt x="6452" y="5071"/>
                    <a:pt x="6317" y="5474"/>
                  </a:cubicBezTo>
                  <a:cubicBezTo>
                    <a:pt x="6174" y="5819"/>
                    <a:pt x="6097" y="6193"/>
                    <a:pt x="6097" y="6567"/>
                  </a:cubicBezTo>
                  <a:cubicBezTo>
                    <a:pt x="6097" y="6940"/>
                    <a:pt x="6174" y="7314"/>
                    <a:pt x="6317" y="7659"/>
                  </a:cubicBezTo>
                  <a:cubicBezTo>
                    <a:pt x="6317" y="7659"/>
                    <a:pt x="6317" y="7659"/>
                    <a:pt x="6317" y="7669"/>
                  </a:cubicBezTo>
                  <a:cubicBezTo>
                    <a:pt x="6442" y="8052"/>
                    <a:pt x="6164" y="8445"/>
                    <a:pt x="5762" y="8455"/>
                  </a:cubicBezTo>
                  <a:lnTo>
                    <a:pt x="892" y="8455"/>
                  </a:lnTo>
                  <a:cubicBezTo>
                    <a:pt x="403" y="8455"/>
                    <a:pt x="1" y="8052"/>
                    <a:pt x="1" y="7554"/>
                  </a:cubicBezTo>
                  <a:lnTo>
                    <a:pt x="1" y="8445"/>
                  </a:lnTo>
                  <a:cubicBezTo>
                    <a:pt x="1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132" y="9346"/>
                    <a:pt x="7401" y="9212"/>
                    <a:pt x="7573" y="8992"/>
                  </a:cubicBezTo>
                  <a:cubicBezTo>
                    <a:pt x="7573" y="8982"/>
                    <a:pt x="7583" y="8972"/>
                    <a:pt x="7592" y="8963"/>
                  </a:cubicBezTo>
                  <a:cubicBezTo>
                    <a:pt x="7592" y="8953"/>
                    <a:pt x="7602" y="8944"/>
                    <a:pt x="7612" y="8934"/>
                  </a:cubicBezTo>
                  <a:lnTo>
                    <a:pt x="7612" y="8925"/>
                  </a:lnTo>
                  <a:cubicBezTo>
                    <a:pt x="7612" y="8915"/>
                    <a:pt x="7612" y="8905"/>
                    <a:pt x="7621" y="8905"/>
                  </a:cubicBezTo>
                  <a:cubicBezTo>
                    <a:pt x="7631" y="8896"/>
                    <a:pt x="7621" y="8905"/>
                    <a:pt x="7621" y="8886"/>
                  </a:cubicBezTo>
                  <a:cubicBezTo>
                    <a:pt x="7621" y="8886"/>
                    <a:pt x="7631" y="8877"/>
                    <a:pt x="7631" y="8867"/>
                  </a:cubicBezTo>
                  <a:lnTo>
                    <a:pt x="7631" y="8857"/>
                  </a:lnTo>
                  <a:cubicBezTo>
                    <a:pt x="7640" y="8848"/>
                    <a:pt x="7640" y="8838"/>
                    <a:pt x="7650" y="8838"/>
                  </a:cubicBezTo>
                  <a:lnTo>
                    <a:pt x="7650" y="8819"/>
                  </a:lnTo>
                  <a:cubicBezTo>
                    <a:pt x="7650" y="8819"/>
                    <a:pt x="7650" y="8809"/>
                    <a:pt x="7650" y="8800"/>
                  </a:cubicBezTo>
                  <a:lnTo>
                    <a:pt x="7650" y="8790"/>
                  </a:lnTo>
                  <a:cubicBezTo>
                    <a:pt x="7650" y="8781"/>
                    <a:pt x="7650" y="8771"/>
                    <a:pt x="7659" y="8762"/>
                  </a:cubicBezTo>
                  <a:cubicBezTo>
                    <a:pt x="7669" y="8762"/>
                    <a:pt x="7659" y="8752"/>
                    <a:pt x="7659" y="8752"/>
                  </a:cubicBezTo>
                  <a:lnTo>
                    <a:pt x="7669" y="8723"/>
                  </a:lnTo>
                  <a:lnTo>
                    <a:pt x="7669" y="8714"/>
                  </a:lnTo>
                  <a:cubicBezTo>
                    <a:pt x="7669" y="8694"/>
                    <a:pt x="7679" y="8685"/>
                    <a:pt x="7679" y="8675"/>
                  </a:cubicBezTo>
                  <a:cubicBezTo>
                    <a:pt x="7650" y="8647"/>
                    <a:pt x="7621" y="8618"/>
                    <a:pt x="7592" y="8589"/>
                  </a:cubicBezTo>
                  <a:lnTo>
                    <a:pt x="7583" y="8589"/>
                  </a:lnTo>
                  <a:cubicBezTo>
                    <a:pt x="7554" y="8560"/>
                    <a:pt x="7525" y="8532"/>
                    <a:pt x="7496" y="8503"/>
                  </a:cubicBezTo>
                  <a:lnTo>
                    <a:pt x="7487" y="8493"/>
                  </a:lnTo>
                  <a:cubicBezTo>
                    <a:pt x="7458" y="8464"/>
                    <a:pt x="7429" y="8436"/>
                    <a:pt x="7410" y="8407"/>
                  </a:cubicBezTo>
                  <a:lnTo>
                    <a:pt x="7410" y="8397"/>
                  </a:lnTo>
                  <a:cubicBezTo>
                    <a:pt x="7381" y="8359"/>
                    <a:pt x="7353" y="8330"/>
                    <a:pt x="7334" y="8301"/>
                  </a:cubicBezTo>
                  <a:cubicBezTo>
                    <a:pt x="6394" y="7122"/>
                    <a:pt x="6567" y="5416"/>
                    <a:pt x="7717" y="4439"/>
                  </a:cubicBezTo>
                  <a:lnTo>
                    <a:pt x="7717" y="902"/>
                  </a:lnTo>
                  <a:cubicBezTo>
                    <a:pt x="7717" y="422"/>
                    <a:pt x="7343" y="29"/>
                    <a:pt x="6864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7075235" y="1368722"/>
              <a:ext cx="111298" cy="22139"/>
            </a:xfrm>
            <a:custGeom>
              <a:rect b="b" l="l" r="r" t="t"/>
              <a:pathLst>
                <a:path extrusionOk="0" h="845" w="4248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7158132" y="1368722"/>
              <a:ext cx="28401" cy="22139"/>
            </a:xfrm>
            <a:custGeom>
              <a:rect b="b" l="l" r="r" t="t"/>
              <a:pathLst>
                <a:path extrusionOk="0" h="845" w="1084">
                  <a:moveTo>
                    <a:pt x="0" y="1"/>
                  </a:moveTo>
                  <a:lnTo>
                    <a:pt x="0" y="844"/>
                  </a:lnTo>
                  <a:lnTo>
                    <a:pt x="1083" y="844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052127" y="1305947"/>
              <a:ext cx="157514" cy="62801"/>
            </a:xfrm>
            <a:custGeom>
              <a:rect b="b" l="l" r="r" t="t"/>
              <a:pathLst>
                <a:path extrusionOk="0" h="2397" w="6012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7169922" y="1305685"/>
              <a:ext cx="39719" cy="63063"/>
            </a:xfrm>
            <a:custGeom>
              <a:rect b="b" l="l" r="r" t="t"/>
              <a:pathLst>
                <a:path extrusionOk="0" h="2407" w="1516">
                  <a:moveTo>
                    <a:pt x="10" y="1"/>
                  </a:moveTo>
                  <a:lnTo>
                    <a:pt x="1" y="10"/>
                  </a:lnTo>
                  <a:lnTo>
                    <a:pt x="10" y="10"/>
                  </a:lnTo>
                  <a:lnTo>
                    <a:pt x="10" y="1"/>
                  </a:lnTo>
                  <a:close/>
                  <a:moveTo>
                    <a:pt x="10" y="10"/>
                  </a:moveTo>
                  <a:lnTo>
                    <a:pt x="10" y="2407"/>
                  </a:lnTo>
                  <a:lnTo>
                    <a:pt x="1180" y="2407"/>
                  </a:lnTo>
                  <a:cubicBezTo>
                    <a:pt x="1362" y="2407"/>
                    <a:pt x="1515" y="2263"/>
                    <a:pt x="1515" y="2071"/>
                  </a:cubicBezTo>
                  <a:lnTo>
                    <a:pt x="1515" y="346"/>
                  </a:lnTo>
                  <a:cubicBezTo>
                    <a:pt x="1515" y="154"/>
                    <a:pt x="1362" y="10"/>
                    <a:pt x="1180" y="1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7049376" y="1452090"/>
              <a:ext cx="142685" cy="122223"/>
            </a:xfrm>
            <a:custGeom>
              <a:rect b="b" l="l" r="r" t="t"/>
              <a:pathLst>
                <a:path extrusionOk="0" h="4665" w="5446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080764" y="1462911"/>
              <a:ext cx="121070" cy="111586"/>
            </a:xfrm>
            <a:custGeom>
              <a:rect b="b" l="l" r="r" t="t"/>
              <a:pathLst>
                <a:path extrusionOk="0" h="4259" w="4621">
                  <a:moveTo>
                    <a:pt x="3241" y="0"/>
                  </a:moveTo>
                  <a:cubicBezTo>
                    <a:pt x="3864" y="920"/>
                    <a:pt x="3749" y="2157"/>
                    <a:pt x="2963" y="2952"/>
                  </a:cubicBezTo>
                  <a:cubicBezTo>
                    <a:pt x="2509" y="3401"/>
                    <a:pt x="1911" y="3634"/>
                    <a:pt x="1309" y="3634"/>
                  </a:cubicBezTo>
                  <a:cubicBezTo>
                    <a:pt x="856" y="3634"/>
                    <a:pt x="400" y="3502"/>
                    <a:pt x="1" y="3230"/>
                  </a:cubicBezTo>
                  <a:lnTo>
                    <a:pt x="1" y="3230"/>
                  </a:lnTo>
                  <a:cubicBezTo>
                    <a:pt x="459" y="3907"/>
                    <a:pt x="1196" y="4258"/>
                    <a:pt x="1939" y="4258"/>
                  </a:cubicBezTo>
                  <a:cubicBezTo>
                    <a:pt x="2531" y="4258"/>
                    <a:pt x="3126" y="4035"/>
                    <a:pt x="3586" y="3575"/>
                  </a:cubicBezTo>
                  <a:cubicBezTo>
                    <a:pt x="4621" y="2540"/>
                    <a:pt x="4458" y="815"/>
                    <a:pt x="3241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81974" y="1489766"/>
              <a:ext cx="170562" cy="145908"/>
            </a:xfrm>
            <a:custGeom>
              <a:rect b="b" l="l" r="r" t="t"/>
              <a:pathLst>
                <a:path extrusionOk="0" h="5569" w="651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221405" y="1504595"/>
              <a:ext cx="141166" cy="131026"/>
            </a:xfrm>
            <a:custGeom>
              <a:rect b="b" l="l" r="r" t="t"/>
              <a:pathLst>
                <a:path extrusionOk="0" h="5001" w="5388">
                  <a:moveTo>
                    <a:pt x="3902" y="0"/>
                  </a:moveTo>
                  <a:lnTo>
                    <a:pt x="3902" y="0"/>
                  </a:lnTo>
                  <a:cubicBezTo>
                    <a:pt x="4745" y="1103"/>
                    <a:pt x="4640" y="2665"/>
                    <a:pt x="3653" y="3652"/>
                  </a:cubicBezTo>
                  <a:cubicBezTo>
                    <a:pt x="3116" y="4194"/>
                    <a:pt x="2405" y="4470"/>
                    <a:pt x="1687" y="4470"/>
                  </a:cubicBezTo>
                  <a:cubicBezTo>
                    <a:pt x="1097" y="4470"/>
                    <a:pt x="503" y="4283"/>
                    <a:pt x="1" y="3902"/>
                  </a:cubicBezTo>
                  <a:lnTo>
                    <a:pt x="1" y="3902"/>
                  </a:lnTo>
                  <a:cubicBezTo>
                    <a:pt x="556" y="4628"/>
                    <a:pt x="1390" y="5001"/>
                    <a:pt x="2226" y="5001"/>
                  </a:cubicBezTo>
                  <a:cubicBezTo>
                    <a:pt x="2934" y="5001"/>
                    <a:pt x="3644" y="4734"/>
                    <a:pt x="4189" y="4189"/>
                  </a:cubicBezTo>
                  <a:cubicBezTo>
                    <a:pt x="5388" y="2991"/>
                    <a:pt x="5253" y="1016"/>
                    <a:pt x="3902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7229449" y="1512115"/>
              <a:ext cx="109516" cy="109542"/>
            </a:xfrm>
            <a:custGeom>
              <a:rect b="b" l="l" r="r" t="t"/>
              <a:pathLst>
                <a:path extrusionOk="0" h="4181" w="418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7278678" y="1398433"/>
              <a:ext cx="113027" cy="215181"/>
            </a:xfrm>
            <a:custGeom>
              <a:rect b="b" l="l" r="r" t="t"/>
              <a:pathLst>
                <a:path extrusionOk="0" h="8213" w="4314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324633" y="1398354"/>
              <a:ext cx="66810" cy="215259"/>
            </a:xfrm>
            <a:custGeom>
              <a:rect b="b" l="l" r="r" t="t"/>
              <a:pathLst>
                <a:path extrusionOk="0" h="8216" w="2550">
                  <a:moveTo>
                    <a:pt x="398" y="1"/>
                  </a:moveTo>
                  <a:cubicBezTo>
                    <a:pt x="271" y="1"/>
                    <a:pt x="144" y="10"/>
                    <a:pt x="19" y="29"/>
                  </a:cubicBezTo>
                  <a:lnTo>
                    <a:pt x="0" y="29"/>
                  </a:lnTo>
                  <a:cubicBezTo>
                    <a:pt x="1016" y="221"/>
                    <a:pt x="1745" y="1113"/>
                    <a:pt x="1745" y="2148"/>
                  </a:cubicBezTo>
                  <a:lnTo>
                    <a:pt x="1745" y="6068"/>
                  </a:lnTo>
                  <a:cubicBezTo>
                    <a:pt x="1745" y="6950"/>
                    <a:pt x="1208" y="7736"/>
                    <a:pt x="403" y="8062"/>
                  </a:cubicBezTo>
                  <a:cubicBezTo>
                    <a:pt x="355" y="8119"/>
                    <a:pt x="307" y="8167"/>
                    <a:pt x="259" y="8215"/>
                  </a:cubicBezTo>
                  <a:lnTo>
                    <a:pt x="393" y="8215"/>
                  </a:lnTo>
                  <a:cubicBezTo>
                    <a:pt x="1582" y="8215"/>
                    <a:pt x="2550" y="7257"/>
                    <a:pt x="2550" y="6059"/>
                  </a:cubicBezTo>
                  <a:lnTo>
                    <a:pt x="2550" y="2148"/>
                  </a:lnTo>
                  <a:cubicBezTo>
                    <a:pt x="2540" y="1103"/>
                    <a:pt x="1802" y="212"/>
                    <a:pt x="777" y="29"/>
                  </a:cubicBezTo>
                  <a:cubicBezTo>
                    <a:pt x="652" y="10"/>
                    <a:pt x="525" y="1"/>
                    <a:pt x="398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325629" y="1505853"/>
              <a:ext cx="66076" cy="107761"/>
            </a:xfrm>
            <a:custGeom>
              <a:rect b="b" l="l" r="r" t="t"/>
              <a:pathLst>
                <a:path extrusionOk="0" h="4113" w="2522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331393" y="1505853"/>
              <a:ext cx="60050" cy="107761"/>
            </a:xfrm>
            <a:custGeom>
              <a:rect b="b" l="l" r="r" t="t"/>
              <a:pathLst>
                <a:path extrusionOk="0" h="4113" w="2292">
                  <a:moveTo>
                    <a:pt x="1487" y="0"/>
                  </a:moveTo>
                  <a:lnTo>
                    <a:pt x="1487" y="1965"/>
                  </a:lnTo>
                  <a:cubicBezTo>
                    <a:pt x="1487" y="2847"/>
                    <a:pt x="950" y="3633"/>
                    <a:pt x="145" y="3959"/>
                  </a:cubicBezTo>
                  <a:cubicBezTo>
                    <a:pt x="116" y="3988"/>
                    <a:pt x="97" y="4016"/>
                    <a:pt x="78" y="4036"/>
                  </a:cubicBezTo>
                  <a:lnTo>
                    <a:pt x="68" y="4045"/>
                  </a:lnTo>
                  <a:lnTo>
                    <a:pt x="1" y="4112"/>
                  </a:lnTo>
                  <a:lnTo>
                    <a:pt x="135" y="4112"/>
                  </a:lnTo>
                  <a:cubicBezTo>
                    <a:pt x="1324" y="4112"/>
                    <a:pt x="2292" y="3154"/>
                    <a:pt x="2292" y="1956"/>
                  </a:cubicBezTo>
                  <a:lnTo>
                    <a:pt x="229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095331" y="1479338"/>
              <a:ext cx="71343" cy="67596"/>
            </a:xfrm>
            <a:custGeom>
              <a:rect b="b" l="l" r="r" t="t"/>
              <a:pathLst>
                <a:path extrusionOk="0" h="2580" w="2723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085296" y="1299790"/>
              <a:ext cx="11318" cy="74487"/>
            </a:xfrm>
            <a:custGeom>
              <a:rect b="b" l="l" r="r" t="t"/>
              <a:pathLst>
                <a:path extrusionOk="0" h="2843" w="432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7125461" y="1299790"/>
              <a:ext cx="11345" cy="74487"/>
            </a:xfrm>
            <a:custGeom>
              <a:rect b="b" l="l" r="r" t="t"/>
              <a:pathLst>
                <a:path extrusionOk="0" h="2843" w="433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7165652" y="1299790"/>
              <a:ext cx="11318" cy="74487"/>
            </a:xfrm>
            <a:custGeom>
              <a:rect b="b" l="l" r="r" t="t"/>
              <a:pathLst>
                <a:path extrusionOk="0" h="2843" w="432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7221143" y="1507399"/>
              <a:ext cx="116118" cy="111979"/>
            </a:xfrm>
            <a:custGeom>
              <a:rect b="b" l="l" r="r" t="t"/>
              <a:pathLst>
                <a:path extrusionOk="0" h="4274" w="4432">
                  <a:moveTo>
                    <a:pt x="4118" y="0"/>
                  </a:moveTo>
                  <a:cubicBezTo>
                    <a:pt x="4068" y="0"/>
                    <a:pt x="4016" y="20"/>
                    <a:pt x="3969" y="66"/>
                  </a:cubicBezTo>
                  <a:lnTo>
                    <a:pt x="126" y="3910"/>
                  </a:lnTo>
                  <a:cubicBezTo>
                    <a:pt x="1" y="4044"/>
                    <a:pt x="97" y="4264"/>
                    <a:pt x="279" y="4274"/>
                  </a:cubicBezTo>
                  <a:cubicBezTo>
                    <a:pt x="336" y="4274"/>
                    <a:pt x="394" y="4245"/>
                    <a:pt x="432" y="4216"/>
                  </a:cubicBezTo>
                  <a:lnTo>
                    <a:pt x="4276" y="373"/>
                  </a:lnTo>
                  <a:cubicBezTo>
                    <a:pt x="4431" y="218"/>
                    <a:pt x="4285" y="0"/>
                    <a:pt x="4118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1756963" y="3162254"/>
            <a:ext cx="362163" cy="347098"/>
            <a:chOff x="1756963" y="3162254"/>
            <a:chExt cx="362163" cy="347098"/>
          </a:xfrm>
        </p:grpSpPr>
        <p:sp>
          <p:nvSpPr>
            <p:cNvPr id="473" name="Google Shape;473;p37"/>
            <p:cNvSpPr/>
            <p:nvPr/>
          </p:nvSpPr>
          <p:spPr>
            <a:xfrm>
              <a:off x="1847117" y="3162254"/>
              <a:ext cx="181854" cy="100713"/>
            </a:xfrm>
            <a:custGeom>
              <a:rect b="b" l="l" r="r" t="t"/>
              <a:pathLst>
                <a:path extrusionOk="0" h="3844" w="6941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847353" y="3235326"/>
              <a:ext cx="27405" cy="27405"/>
            </a:xfrm>
            <a:custGeom>
              <a:rect b="b" l="l" r="r" t="t"/>
              <a:pathLst>
                <a:path extrusionOk="0" h="1046" w="1046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001566" y="3235326"/>
              <a:ext cx="27405" cy="27641"/>
            </a:xfrm>
            <a:custGeom>
              <a:rect b="b" l="l" r="r" t="t"/>
              <a:pathLst>
                <a:path extrusionOk="0" h="1055" w="1046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757199" y="3262705"/>
              <a:ext cx="361927" cy="246647"/>
            </a:xfrm>
            <a:custGeom>
              <a:rect b="b" l="l" r="r" t="t"/>
              <a:pathLst>
                <a:path extrusionOk="0" h="9414" w="13814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979453" y="3262705"/>
              <a:ext cx="139672" cy="246647"/>
            </a:xfrm>
            <a:custGeom>
              <a:rect b="b" l="l" r="r" t="t"/>
              <a:pathLst>
                <a:path extrusionOk="0" h="9414" w="5331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756963" y="3461354"/>
              <a:ext cx="362163" cy="47998"/>
            </a:xfrm>
            <a:custGeom>
              <a:rect b="b" l="l" r="r" t="t"/>
              <a:pathLst>
                <a:path extrusionOk="0" h="1832" w="13823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055302" y="3461589"/>
              <a:ext cx="63823" cy="47763"/>
            </a:xfrm>
            <a:custGeom>
              <a:rect b="b" l="l" r="r" t="t"/>
              <a:pathLst>
                <a:path extrusionOk="0" h="1823" w="2436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880260" y="3311411"/>
              <a:ext cx="115542" cy="115306"/>
            </a:xfrm>
            <a:custGeom>
              <a:rect b="b" l="l" r="r" t="t"/>
              <a:pathLst>
                <a:path extrusionOk="0" h="4401" w="441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7"/>
          <p:cNvGrpSpPr/>
          <p:nvPr/>
        </p:nvGrpSpPr>
        <p:grpSpPr>
          <a:xfrm>
            <a:off x="4432123" y="3154721"/>
            <a:ext cx="284322" cy="362163"/>
            <a:chOff x="4432123" y="3154721"/>
            <a:chExt cx="284322" cy="362163"/>
          </a:xfrm>
        </p:grpSpPr>
        <p:sp>
          <p:nvSpPr>
            <p:cNvPr id="482" name="Google Shape;482;p37"/>
            <p:cNvSpPr/>
            <p:nvPr/>
          </p:nvSpPr>
          <p:spPr>
            <a:xfrm>
              <a:off x="4432123" y="3172040"/>
              <a:ext cx="284322" cy="344844"/>
            </a:xfrm>
            <a:custGeom>
              <a:rect b="b" l="l" r="r" t="t"/>
              <a:pathLst>
                <a:path extrusionOk="0" h="13162" w="10852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650605" y="3172302"/>
              <a:ext cx="65841" cy="344582"/>
            </a:xfrm>
            <a:custGeom>
              <a:rect b="b" l="l" r="r" t="t"/>
              <a:pathLst>
                <a:path extrusionOk="0" h="13152" w="2513">
                  <a:moveTo>
                    <a:pt x="1906" y="0"/>
                  </a:moveTo>
                  <a:cubicBezTo>
                    <a:pt x="1900" y="0"/>
                    <a:pt x="1895" y="0"/>
                    <a:pt x="1889" y="0"/>
                  </a:cubicBezTo>
                  <a:lnTo>
                    <a:pt x="1" y="0"/>
                  </a:lnTo>
                  <a:cubicBezTo>
                    <a:pt x="346" y="0"/>
                    <a:pt x="633" y="278"/>
                    <a:pt x="633" y="623"/>
                  </a:cubicBezTo>
                  <a:lnTo>
                    <a:pt x="633" y="12528"/>
                  </a:lnTo>
                  <a:cubicBezTo>
                    <a:pt x="633" y="12864"/>
                    <a:pt x="346" y="13151"/>
                    <a:pt x="1" y="13151"/>
                  </a:cubicBezTo>
                  <a:lnTo>
                    <a:pt x="1889" y="13151"/>
                  </a:lnTo>
                  <a:cubicBezTo>
                    <a:pt x="2234" y="13151"/>
                    <a:pt x="2512" y="12874"/>
                    <a:pt x="2512" y="12528"/>
                  </a:cubicBezTo>
                  <a:lnTo>
                    <a:pt x="2512" y="623"/>
                  </a:lnTo>
                  <a:cubicBezTo>
                    <a:pt x="2512" y="284"/>
                    <a:pt x="2243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466786" y="3172302"/>
              <a:ext cx="214997" cy="312435"/>
            </a:xfrm>
            <a:custGeom>
              <a:rect b="b" l="l" r="r" t="t"/>
              <a:pathLst>
                <a:path extrusionOk="0" h="11925" w="8206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467021" y="3172302"/>
              <a:ext cx="214761" cy="312435"/>
            </a:xfrm>
            <a:custGeom>
              <a:rect b="b" l="l" r="r" t="t"/>
              <a:pathLst>
                <a:path extrusionOk="0" h="11925" w="8197">
                  <a:moveTo>
                    <a:pt x="7027" y="0"/>
                  </a:moveTo>
                  <a:lnTo>
                    <a:pt x="7027" y="7496"/>
                  </a:lnTo>
                  <a:cubicBezTo>
                    <a:pt x="7027" y="9289"/>
                    <a:pt x="5570" y="10755"/>
                    <a:pt x="3768" y="10755"/>
                  </a:cubicBezTo>
                  <a:lnTo>
                    <a:pt x="1" y="10755"/>
                  </a:lnTo>
                  <a:lnTo>
                    <a:pt x="1" y="11925"/>
                  </a:lnTo>
                  <a:lnTo>
                    <a:pt x="8196" y="11925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500688" y="3154721"/>
              <a:ext cx="147427" cy="72338"/>
            </a:xfrm>
            <a:custGeom>
              <a:rect b="b" l="l" r="r" t="t"/>
              <a:pathLst>
                <a:path extrusionOk="0" h="2761" w="5627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571245" y="3154721"/>
              <a:ext cx="76871" cy="72102"/>
            </a:xfrm>
            <a:custGeom>
              <a:rect b="b" l="l" r="r" t="t"/>
              <a:pathLst>
                <a:path extrusionOk="0" h="2752" w="2934">
                  <a:moveTo>
                    <a:pt x="806" y="0"/>
                  </a:moveTo>
                  <a:cubicBezTo>
                    <a:pt x="1122" y="997"/>
                    <a:pt x="806" y="2090"/>
                    <a:pt x="1" y="2751"/>
                  </a:cubicBezTo>
                  <a:lnTo>
                    <a:pt x="346" y="2751"/>
                  </a:lnTo>
                  <a:cubicBezTo>
                    <a:pt x="873" y="2751"/>
                    <a:pt x="1304" y="2330"/>
                    <a:pt x="1304" y="1793"/>
                  </a:cubicBezTo>
                  <a:lnTo>
                    <a:pt x="2483" y="1793"/>
                  </a:lnTo>
                  <a:cubicBezTo>
                    <a:pt x="2733" y="1793"/>
                    <a:pt x="2934" y="1592"/>
                    <a:pt x="2934" y="1352"/>
                  </a:cubicBezTo>
                  <a:lnTo>
                    <a:pt x="2934" y="451"/>
                  </a:lnTo>
                  <a:cubicBezTo>
                    <a:pt x="2924" y="202"/>
                    <a:pt x="2733" y="0"/>
                    <a:pt x="248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499667" y="3247627"/>
              <a:ext cx="147454" cy="103516"/>
            </a:xfrm>
            <a:custGeom>
              <a:rect b="b" l="l" r="r" t="t"/>
              <a:pathLst>
                <a:path extrusionOk="0" h="3951" w="5628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499929" y="3387535"/>
              <a:ext cx="148947" cy="10559"/>
            </a:xfrm>
            <a:custGeom>
              <a:rect b="b" l="l" r="r" t="t"/>
              <a:pathLst>
                <a:path extrusionOk="0" h="403" w="5685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499929" y="3434223"/>
              <a:ext cx="148947" cy="10585"/>
            </a:xfrm>
            <a:custGeom>
              <a:rect b="b" l="l" r="r" t="t"/>
              <a:pathLst>
                <a:path extrusionOk="0" h="404" w="5685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7"/>
          <p:cNvGrpSpPr/>
          <p:nvPr/>
        </p:nvGrpSpPr>
        <p:grpSpPr>
          <a:xfrm>
            <a:off x="7029372" y="3172165"/>
            <a:ext cx="362163" cy="327264"/>
            <a:chOff x="7029372" y="3172165"/>
            <a:chExt cx="362163" cy="327264"/>
          </a:xfrm>
        </p:grpSpPr>
        <p:sp>
          <p:nvSpPr>
            <p:cNvPr id="492" name="Google Shape;492;p37"/>
            <p:cNvSpPr/>
            <p:nvPr/>
          </p:nvSpPr>
          <p:spPr>
            <a:xfrm>
              <a:off x="7367902" y="3298764"/>
              <a:ext cx="23632" cy="200666"/>
            </a:xfrm>
            <a:custGeom>
              <a:rect b="b" l="l" r="r" t="t"/>
              <a:pathLst>
                <a:path extrusionOk="0" h="7659" w="902">
                  <a:moveTo>
                    <a:pt x="442" y="0"/>
                  </a:moveTo>
                  <a:cubicBezTo>
                    <a:pt x="192" y="0"/>
                    <a:pt x="1" y="202"/>
                    <a:pt x="1" y="441"/>
                  </a:cubicBezTo>
                  <a:lnTo>
                    <a:pt x="1" y="7544"/>
                  </a:lnTo>
                  <a:cubicBezTo>
                    <a:pt x="1" y="7611"/>
                    <a:pt x="58" y="7659"/>
                    <a:pt x="125" y="7659"/>
                  </a:cubicBezTo>
                  <a:lnTo>
                    <a:pt x="777" y="7659"/>
                  </a:lnTo>
                  <a:cubicBezTo>
                    <a:pt x="844" y="7659"/>
                    <a:pt x="902" y="7611"/>
                    <a:pt x="902" y="7534"/>
                  </a:cubicBezTo>
                  <a:lnTo>
                    <a:pt x="902" y="441"/>
                  </a:lnTo>
                  <a:cubicBezTo>
                    <a:pt x="902" y="202"/>
                    <a:pt x="710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7373692" y="3298764"/>
              <a:ext cx="17842" cy="200666"/>
            </a:xfrm>
            <a:custGeom>
              <a:rect b="b" l="l" r="r" t="t"/>
              <a:pathLst>
                <a:path extrusionOk="0" h="7659" w="681">
                  <a:moveTo>
                    <a:pt x="259" y="0"/>
                  </a:moveTo>
                  <a:cubicBezTo>
                    <a:pt x="173" y="0"/>
                    <a:pt x="77" y="19"/>
                    <a:pt x="0" y="58"/>
                  </a:cubicBezTo>
                  <a:cubicBezTo>
                    <a:pt x="144" y="144"/>
                    <a:pt x="221" y="288"/>
                    <a:pt x="221" y="451"/>
                  </a:cubicBezTo>
                  <a:lnTo>
                    <a:pt x="221" y="7659"/>
                  </a:lnTo>
                  <a:lnTo>
                    <a:pt x="546" y="7659"/>
                  </a:lnTo>
                  <a:cubicBezTo>
                    <a:pt x="623" y="7659"/>
                    <a:pt x="671" y="7601"/>
                    <a:pt x="681" y="7534"/>
                  </a:cubicBezTo>
                  <a:lnTo>
                    <a:pt x="681" y="470"/>
                  </a:lnTo>
                  <a:cubicBezTo>
                    <a:pt x="681" y="230"/>
                    <a:pt x="498" y="29"/>
                    <a:pt x="259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053240" y="3342465"/>
              <a:ext cx="104748" cy="94687"/>
            </a:xfrm>
            <a:custGeom>
              <a:rect b="b" l="l" r="r" t="t"/>
              <a:pathLst>
                <a:path extrusionOk="0" h="3614" w="3998">
                  <a:moveTo>
                    <a:pt x="0" y="0"/>
                  </a:moveTo>
                  <a:lnTo>
                    <a:pt x="0" y="3614"/>
                  </a:lnTo>
                  <a:lnTo>
                    <a:pt x="3997" y="3614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7140119" y="3342465"/>
              <a:ext cx="17868" cy="94687"/>
            </a:xfrm>
            <a:custGeom>
              <a:rect b="b" l="l" r="r" t="t"/>
              <a:pathLst>
                <a:path extrusionOk="0" h="3614" w="682">
                  <a:moveTo>
                    <a:pt x="1" y="0"/>
                  </a:moveTo>
                  <a:lnTo>
                    <a:pt x="1" y="3614"/>
                  </a:lnTo>
                  <a:lnTo>
                    <a:pt x="681" y="361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7053240" y="3271123"/>
              <a:ext cx="71343" cy="71369"/>
            </a:xfrm>
            <a:custGeom>
              <a:rect b="b" l="l" r="r" t="t"/>
              <a:pathLst>
                <a:path extrusionOk="0" h="2724" w="2723">
                  <a:moveTo>
                    <a:pt x="0" y="1"/>
                  </a:moveTo>
                  <a:lnTo>
                    <a:pt x="0" y="2723"/>
                  </a:lnTo>
                  <a:lnTo>
                    <a:pt x="2722" y="2723"/>
                  </a:lnTo>
                  <a:lnTo>
                    <a:pt x="2722" y="2646"/>
                  </a:lnTo>
                  <a:cubicBezTo>
                    <a:pt x="2722" y="1189"/>
                    <a:pt x="1534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7053240" y="3271123"/>
              <a:ext cx="71343" cy="71369"/>
            </a:xfrm>
            <a:custGeom>
              <a:rect b="b" l="l" r="r" t="t"/>
              <a:pathLst>
                <a:path extrusionOk="0" h="2724" w="2723">
                  <a:moveTo>
                    <a:pt x="0" y="1"/>
                  </a:moveTo>
                  <a:lnTo>
                    <a:pt x="0" y="528"/>
                  </a:lnTo>
                  <a:cubicBezTo>
                    <a:pt x="1112" y="739"/>
                    <a:pt x="1984" y="1611"/>
                    <a:pt x="2195" y="2723"/>
                  </a:cubicBezTo>
                  <a:lnTo>
                    <a:pt x="2722" y="2723"/>
                  </a:lnTo>
                  <a:cubicBezTo>
                    <a:pt x="2722" y="1218"/>
                    <a:pt x="1505" y="1"/>
                    <a:pt x="0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088898" y="3437126"/>
              <a:ext cx="16847" cy="62304"/>
            </a:xfrm>
            <a:custGeom>
              <a:rect b="b" l="l" r="r" t="t"/>
              <a:pathLst>
                <a:path extrusionOk="0" h="2378" w="643">
                  <a:moveTo>
                    <a:pt x="0" y="1"/>
                  </a:moveTo>
                  <a:lnTo>
                    <a:pt x="0" y="2282"/>
                  </a:lnTo>
                  <a:cubicBezTo>
                    <a:pt x="0" y="2330"/>
                    <a:pt x="48" y="2378"/>
                    <a:pt x="106" y="2378"/>
                  </a:cubicBezTo>
                  <a:lnTo>
                    <a:pt x="537" y="2378"/>
                  </a:lnTo>
                  <a:cubicBezTo>
                    <a:pt x="595" y="2378"/>
                    <a:pt x="633" y="2330"/>
                    <a:pt x="642" y="2282"/>
                  </a:cubicBez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7143630" y="3183536"/>
              <a:ext cx="11083" cy="38147"/>
            </a:xfrm>
            <a:custGeom>
              <a:rect b="b" l="l" r="r" t="t"/>
              <a:pathLst>
                <a:path extrusionOk="0" h="1456" w="423">
                  <a:moveTo>
                    <a:pt x="212" y="1"/>
                  </a:moveTo>
                  <a:cubicBezTo>
                    <a:pt x="106" y="1"/>
                    <a:pt x="1" y="70"/>
                    <a:pt x="1" y="209"/>
                  </a:cubicBezTo>
                  <a:lnTo>
                    <a:pt x="1" y="1245"/>
                  </a:lnTo>
                  <a:cubicBezTo>
                    <a:pt x="1" y="1360"/>
                    <a:pt x="87" y="1456"/>
                    <a:pt x="212" y="1456"/>
                  </a:cubicBezTo>
                  <a:cubicBezTo>
                    <a:pt x="327" y="1456"/>
                    <a:pt x="413" y="1360"/>
                    <a:pt x="423" y="1245"/>
                  </a:cubicBezTo>
                  <a:lnTo>
                    <a:pt x="423" y="209"/>
                  </a:lnTo>
                  <a:cubicBezTo>
                    <a:pt x="423" y="70"/>
                    <a:pt x="317" y="1"/>
                    <a:pt x="212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143630" y="3253176"/>
              <a:ext cx="11083" cy="47108"/>
            </a:xfrm>
            <a:custGeom>
              <a:rect b="b" l="l" r="r" t="t"/>
              <a:pathLst>
                <a:path extrusionOk="0" h="1798" w="423">
                  <a:moveTo>
                    <a:pt x="212" y="0"/>
                  </a:moveTo>
                  <a:cubicBezTo>
                    <a:pt x="106" y="0"/>
                    <a:pt x="1" y="72"/>
                    <a:pt x="1" y="216"/>
                  </a:cubicBezTo>
                  <a:lnTo>
                    <a:pt x="1" y="1587"/>
                  </a:lnTo>
                  <a:cubicBezTo>
                    <a:pt x="1" y="1702"/>
                    <a:pt x="87" y="1798"/>
                    <a:pt x="212" y="1798"/>
                  </a:cubicBezTo>
                  <a:cubicBezTo>
                    <a:pt x="317" y="1798"/>
                    <a:pt x="413" y="1702"/>
                    <a:pt x="423" y="1587"/>
                  </a:cubicBezTo>
                  <a:lnTo>
                    <a:pt x="423" y="216"/>
                  </a:lnTo>
                  <a:cubicBezTo>
                    <a:pt x="423" y="72"/>
                    <a:pt x="317" y="0"/>
                    <a:pt x="212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7127071" y="3210601"/>
              <a:ext cx="43964" cy="47998"/>
            </a:xfrm>
            <a:custGeom>
              <a:rect b="b" l="l" r="r" t="t"/>
              <a:pathLst>
                <a:path extrusionOk="0" h="1832" w="1678">
                  <a:moveTo>
                    <a:pt x="253" y="0"/>
                  </a:moveTo>
                  <a:cubicBezTo>
                    <a:pt x="108" y="0"/>
                    <a:pt x="1" y="130"/>
                    <a:pt x="10" y="269"/>
                  </a:cubicBezTo>
                  <a:lnTo>
                    <a:pt x="134" y="1573"/>
                  </a:lnTo>
                  <a:cubicBezTo>
                    <a:pt x="144" y="1717"/>
                    <a:pt x="269" y="1832"/>
                    <a:pt x="412" y="1832"/>
                  </a:cubicBezTo>
                  <a:lnTo>
                    <a:pt x="1265" y="1832"/>
                  </a:lnTo>
                  <a:cubicBezTo>
                    <a:pt x="1409" y="1832"/>
                    <a:pt x="1534" y="1717"/>
                    <a:pt x="1543" y="1573"/>
                  </a:cubicBezTo>
                  <a:lnTo>
                    <a:pt x="1668" y="269"/>
                  </a:lnTo>
                  <a:cubicBezTo>
                    <a:pt x="1678" y="125"/>
                    <a:pt x="1563" y="1"/>
                    <a:pt x="1409" y="1"/>
                  </a:cubicBezTo>
                  <a:lnTo>
                    <a:pt x="269" y="1"/>
                  </a:lnTo>
                  <a:cubicBezTo>
                    <a:pt x="263" y="0"/>
                    <a:pt x="258" y="0"/>
                    <a:pt x="253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7146905" y="3210601"/>
              <a:ext cx="24130" cy="47998"/>
            </a:xfrm>
            <a:custGeom>
              <a:rect b="b" l="l" r="r" t="t"/>
              <a:pathLst>
                <a:path extrusionOk="0" h="1832" w="921">
                  <a:moveTo>
                    <a:pt x="422" y="1"/>
                  </a:moveTo>
                  <a:lnTo>
                    <a:pt x="278" y="1582"/>
                  </a:lnTo>
                  <a:cubicBezTo>
                    <a:pt x="269" y="1726"/>
                    <a:pt x="144" y="1832"/>
                    <a:pt x="0" y="1832"/>
                  </a:cubicBezTo>
                  <a:lnTo>
                    <a:pt x="508" y="1832"/>
                  </a:lnTo>
                  <a:cubicBezTo>
                    <a:pt x="652" y="1832"/>
                    <a:pt x="777" y="1726"/>
                    <a:pt x="786" y="1582"/>
                  </a:cubicBezTo>
                  <a:lnTo>
                    <a:pt x="911" y="279"/>
                  </a:lnTo>
                  <a:cubicBezTo>
                    <a:pt x="921" y="125"/>
                    <a:pt x="806" y="1"/>
                    <a:pt x="652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157961" y="3326640"/>
              <a:ext cx="209705" cy="129611"/>
            </a:xfrm>
            <a:custGeom>
              <a:rect b="b" l="l" r="r" t="t"/>
              <a:pathLst>
                <a:path extrusionOk="0" h="4947" w="8004">
                  <a:moveTo>
                    <a:pt x="508" y="0"/>
                  </a:moveTo>
                  <a:cubicBezTo>
                    <a:pt x="230" y="0"/>
                    <a:pt x="0" y="221"/>
                    <a:pt x="0" y="508"/>
                  </a:cubicBezTo>
                  <a:lnTo>
                    <a:pt x="0" y="4438"/>
                  </a:lnTo>
                  <a:cubicBezTo>
                    <a:pt x="0" y="4716"/>
                    <a:pt x="230" y="4946"/>
                    <a:pt x="508" y="4946"/>
                  </a:cubicBezTo>
                  <a:lnTo>
                    <a:pt x="8004" y="4946"/>
                  </a:lnTo>
                  <a:lnTo>
                    <a:pt x="800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7341021" y="3326640"/>
              <a:ext cx="26645" cy="129611"/>
            </a:xfrm>
            <a:custGeom>
              <a:rect b="b" l="l" r="r" t="t"/>
              <a:pathLst>
                <a:path extrusionOk="0" h="4947" w="1017">
                  <a:moveTo>
                    <a:pt x="1" y="0"/>
                  </a:moveTo>
                  <a:lnTo>
                    <a:pt x="1" y="4946"/>
                  </a:lnTo>
                  <a:lnTo>
                    <a:pt x="1017" y="4946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7088898" y="3172165"/>
              <a:ext cx="88189" cy="122092"/>
            </a:xfrm>
            <a:custGeom>
              <a:rect b="b" l="l" r="r" t="t"/>
              <a:pathLst>
                <a:path extrusionOk="0" h="4660" w="3366">
                  <a:moveTo>
                    <a:pt x="2951" y="0"/>
                  </a:moveTo>
                  <a:cubicBezTo>
                    <a:pt x="2942" y="0"/>
                    <a:pt x="2933" y="1"/>
                    <a:pt x="2924" y="1"/>
                  </a:cubicBezTo>
                  <a:lnTo>
                    <a:pt x="384" y="1"/>
                  </a:lnTo>
                  <a:cubicBezTo>
                    <a:pt x="173" y="1"/>
                    <a:pt x="0" y="174"/>
                    <a:pt x="0" y="385"/>
                  </a:cubicBezTo>
                  <a:lnTo>
                    <a:pt x="0" y="4142"/>
                  </a:lnTo>
                  <a:cubicBezTo>
                    <a:pt x="240" y="4276"/>
                    <a:pt x="451" y="4449"/>
                    <a:pt x="642" y="4660"/>
                  </a:cubicBezTo>
                  <a:lnTo>
                    <a:pt x="642" y="634"/>
                  </a:lnTo>
                  <a:lnTo>
                    <a:pt x="2924" y="634"/>
                  </a:lnTo>
                  <a:cubicBezTo>
                    <a:pt x="2933" y="634"/>
                    <a:pt x="2942" y="635"/>
                    <a:pt x="2951" y="635"/>
                  </a:cubicBezTo>
                  <a:cubicBezTo>
                    <a:pt x="3365" y="635"/>
                    <a:pt x="3365" y="0"/>
                    <a:pt x="29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7029372" y="3199518"/>
              <a:ext cx="23894" cy="299911"/>
            </a:xfrm>
            <a:custGeom>
              <a:rect b="b" l="l" r="r" t="t"/>
              <a:pathLst>
                <a:path extrusionOk="0" h="11447" w="912">
                  <a:moveTo>
                    <a:pt x="446" y="1"/>
                  </a:moveTo>
                  <a:cubicBezTo>
                    <a:pt x="194" y="1"/>
                    <a:pt x="0" y="205"/>
                    <a:pt x="0" y="453"/>
                  </a:cubicBezTo>
                  <a:lnTo>
                    <a:pt x="0" y="11322"/>
                  </a:lnTo>
                  <a:lnTo>
                    <a:pt x="10" y="11322"/>
                  </a:lnTo>
                  <a:cubicBezTo>
                    <a:pt x="10" y="11389"/>
                    <a:pt x="58" y="11447"/>
                    <a:pt x="135" y="11447"/>
                  </a:cubicBezTo>
                  <a:lnTo>
                    <a:pt x="777" y="11447"/>
                  </a:lnTo>
                  <a:cubicBezTo>
                    <a:pt x="854" y="11447"/>
                    <a:pt x="902" y="11389"/>
                    <a:pt x="911" y="11322"/>
                  </a:cubicBezTo>
                  <a:lnTo>
                    <a:pt x="911" y="462"/>
                  </a:lnTo>
                  <a:cubicBezTo>
                    <a:pt x="911" y="213"/>
                    <a:pt x="719" y="12"/>
                    <a:pt x="480" y="2"/>
                  </a:cubicBezTo>
                  <a:cubicBezTo>
                    <a:pt x="468" y="1"/>
                    <a:pt x="457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035398" y="3199492"/>
              <a:ext cx="17868" cy="299938"/>
            </a:xfrm>
            <a:custGeom>
              <a:rect b="b" l="l" r="r" t="t"/>
              <a:pathLst>
                <a:path extrusionOk="0" h="11448" w="682">
                  <a:moveTo>
                    <a:pt x="222" y="1"/>
                  </a:moveTo>
                  <a:cubicBezTo>
                    <a:pt x="144" y="1"/>
                    <a:pt x="72" y="21"/>
                    <a:pt x="1" y="61"/>
                  </a:cubicBezTo>
                  <a:cubicBezTo>
                    <a:pt x="144" y="137"/>
                    <a:pt x="231" y="291"/>
                    <a:pt x="231" y="454"/>
                  </a:cubicBezTo>
                  <a:lnTo>
                    <a:pt x="231" y="11448"/>
                  </a:lnTo>
                  <a:lnTo>
                    <a:pt x="547" y="11448"/>
                  </a:lnTo>
                  <a:cubicBezTo>
                    <a:pt x="614" y="11448"/>
                    <a:pt x="672" y="11390"/>
                    <a:pt x="672" y="11323"/>
                  </a:cubicBezTo>
                  <a:lnTo>
                    <a:pt x="672" y="463"/>
                  </a:lnTo>
                  <a:cubicBezTo>
                    <a:pt x="681" y="223"/>
                    <a:pt x="499" y="22"/>
                    <a:pt x="269" y="3"/>
                  </a:cubicBezTo>
                  <a:cubicBezTo>
                    <a:pt x="253" y="1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8"/>
          <p:cNvSpPr txBox="1"/>
          <p:nvPr>
            <p:ph idx="4294967295" type="title"/>
          </p:nvPr>
        </p:nvSpPr>
        <p:spPr>
          <a:xfrm>
            <a:off x="385650" y="307050"/>
            <a:ext cx="8372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3261200" y="16357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 txBox="1"/>
          <p:nvPr/>
        </p:nvSpPr>
        <p:spPr>
          <a:xfrm>
            <a:off x="6210263" y="1884438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Accessibility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6299163" y="3182825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Scalability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685801" y="1811250"/>
            <a:ext cx="2171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Modular Architecture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685801" y="3182825"/>
            <a:ext cx="2171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High Performance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3261200" y="30073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4870000" y="16558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4870000" y="30274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8"/>
          <p:cNvGrpSpPr/>
          <p:nvPr/>
        </p:nvGrpSpPr>
        <p:grpSpPr>
          <a:xfrm>
            <a:off x="3499811" y="1807934"/>
            <a:ext cx="535573" cy="668426"/>
            <a:chOff x="3499811" y="1807934"/>
            <a:chExt cx="535573" cy="668426"/>
          </a:xfrm>
        </p:grpSpPr>
        <p:sp>
          <p:nvSpPr>
            <p:cNvPr id="523" name="Google Shape;523;p38"/>
            <p:cNvSpPr/>
            <p:nvPr/>
          </p:nvSpPr>
          <p:spPr>
            <a:xfrm>
              <a:off x="3625213" y="2265423"/>
              <a:ext cx="308901" cy="154289"/>
            </a:xfrm>
            <a:custGeom>
              <a:rect b="b" l="l" r="r" t="t"/>
              <a:pathLst>
                <a:path extrusionOk="0" h="3184" w="6375">
                  <a:moveTo>
                    <a:pt x="3058" y="1"/>
                  </a:moveTo>
                  <a:cubicBezTo>
                    <a:pt x="1371" y="1"/>
                    <a:pt x="1" y="1362"/>
                    <a:pt x="1" y="3059"/>
                  </a:cubicBezTo>
                  <a:lnTo>
                    <a:pt x="1" y="3183"/>
                  </a:lnTo>
                  <a:lnTo>
                    <a:pt x="6375" y="3183"/>
                  </a:lnTo>
                  <a:lnTo>
                    <a:pt x="6375" y="3059"/>
                  </a:lnTo>
                  <a:cubicBezTo>
                    <a:pt x="6375" y="1362"/>
                    <a:pt x="5004" y="1"/>
                    <a:pt x="33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3758078" y="2265423"/>
              <a:ext cx="176037" cy="154289"/>
            </a:xfrm>
            <a:custGeom>
              <a:rect b="b" l="l" r="r" t="t"/>
              <a:pathLst>
                <a:path extrusionOk="0" h="3184" w="3633">
                  <a:moveTo>
                    <a:pt x="441" y="1"/>
                  </a:moveTo>
                  <a:cubicBezTo>
                    <a:pt x="297" y="1"/>
                    <a:pt x="144" y="10"/>
                    <a:pt x="0" y="30"/>
                  </a:cubicBezTo>
                  <a:cubicBezTo>
                    <a:pt x="1563" y="250"/>
                    <a:pt x="2732" y="1602"/>
                    <a:pt x="2732" y="3183"/>
                  </a:cubicBezTo>
                  <a:lnTo>
                    <a:pt x="3633" y="3183"/>
                  </a:lnTo>
                  <a:cubicBezTo>
                    <a:pt x="3633" y="1429"/>
                    <a:pt x="2205" y="1"/>
                    <a:pt x="44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499811" y="2211538"/>
              <a:ext cx="193723" cy="45114"/>
            </a:xfrm>
            <a:custGeom>
              <a:rect b="b" l="l" r="r" t="t"/>
              <a:pathLst>
                <a:path extrusionOk="0" h="931" w="3998">
                  <a:moveTo>
                    <a:pt x="298" y="1"/>
                  </a:moveTo>
                  <a:cubicBezTo>
                    <a:pt x="135" y="1"/>
                    <a:pt x="1" y="126"/>
                    <a:pt x="1" y="288"/>
                  </a:cubicBezTo>
                  <a:lnTo>
                    <a:pt x="1" y="634"/>
                  </a:lnTo>
                  <a:cubicBezTo>
                    <a:pt x="1" y="806"/>
                    <a:pt x="135" y="931"/>
                    <a:pt x="298" y="931"/>
                  </a:cubicBezTo>
                  <a:lnTo>
                    <a:pt x="3701" y="931"/>
                  </a:lnTo>
                  <a:cubicBezTo>
                    <a:pt x="3864" y="931"/>
                    <a:pt x="3998" y="806"/>
                    <a:pt x="3998" y="643"/>
                  </a:cubicBezTo>
                  <a:lnTo>
                    <a:pt x="3998" y="288"/>
                  </a:lnTo>
                  <a:cubicBezTo>
                    <a:pt x="3998" y="126"/>
                    <a:pt x="3864" y="1"/>
                    <a:pt x="370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3635001" y="2211538"/>
              <a:ext cx="58534" cy="45114"/>
            </a:xfrm>
            <a:custGeom>
              <a:rect b="b" l="l" r="r" t="t"/>
              <a:pathLst>
                <a:path extrusionOk="0" h="931" w="1208">
                  <a:moveTo>
                    <a:pt x="0" y="1"/>
                  </a:moveTo>
                  <a:cubicBezTo>
                    <a:pt x="173" y="1"/>
                    <a:pt x="307" y="135"/>
                    <a:pt x="307" y="308"/>
                  </a:cubicBezTo>
                  <a:lnTo>
                    <a:pt x="307" y="624"/>
                  </a:lnTo>
                  <a:cubicBezTo>
                    <a:pt x="307" y="797"/>
                    <a:pt x="173" y="931"/>
                    <a:pt x="0" y="931"/>
                  </a:cubicBezTo>
                  <a:lnTo>
                    <a:pt x="901" y="931"/>
                  </a:lnTo>
                  <a:cubicBezTo>
                    <a:pt x="1074" y="931"/>
                    <a:pt x="1208" y="797"/>
                    <a:pt x="1208" y="624"/>
                  </a:cubicBezTo>
                  <a:lnTo>
                    <a:pt x="1208" y="308"/>
                  </a:lnTo>
                  <a:cubicBezTo>
                    <a:pt x="1208" y="135"/>
                    <a:pt x="1074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3545359" y="2256604"/>
              <a:ext cx="124965" cy="98999"/>
            </a:xfrm>
            <a:custGeom>
              <a:rect b="b" l="l" r="r" t="t"/>
              <a:pathLst>
                <a:path extrusionOk="0" h="2043" w="2579">
                  <a:moveTo>
                    <a:pt x="0" y="1"/>
                  </a:moveTo>
                  <a:cubicBezTo>
                    <a:pt x="10" y="49"/>
                    <a:pt x="29" y="87"/>
                    <a:pt x="48" y="135"/>
                  </a:cubicBezTo>
                  <a:cubicBezTo>
                    <a:pt x="498" y="921"/>
                    <a:pt x="1150" y="1582"/>
                    <a:pt x="1936" y="2042"/>
                  </a:cubicBezTo>
                  <a:cubicBezTo>
                    <a:pt x="2090" y="1697"/>
                    <a:pt x="2310" y="1381"/>
                    <a:pt x="2579" y="1113"/>
                  </a:cubicBezTo>
                  <a:cubicBezTo>
                    <a:pt x="2080" y="835"/>
                    <a:pt x="1658" y="461"/>
                    <a:pt x="131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3741361" y="2313736"/>
              <a:ext cx="66916" cy="57519"/>
            </a:xfrm>
            <a:custGeom>
              <a:rect b="b" l="l" r="r" t="t"/>
              <a:pathLst>
                <a:path extrusionOk="0" h="1187" w="1381">
                  <a:moveTo>
                    <a:pt x="786" y="1"/>
                  </a:moveTo>
                  <a:cubicBezTo>
                    <a:pt x="259" y="1"/>
                    <a:pt x="0" y="643"/>
                    <a:pt x="364" y="1017"/>
                  </a:cubicBezTo>
                  <a:cubicBezTo>
                    <a:pt x="485" y="1134"/>
                    <a:pt x="633" y="1187"/>
                    <a:pt x="778" y="1187"/>
                  </a:cubicBezTo>
                  <a:cubicBezTo>
                    <a:pt x="1085" y="1187"/>
                    <a:pt x="1380" y="953"/>
                    <a:pt x="1380" y="595"/>
                  </a:cubicBezTo>
                  <a:cubicBezTo>
                    <a:pt x="1380" y="269"/>
                    <a:pt x="1112" y="1"/>
                    <a:pt x="78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3876987" y="1935184"/>
              <a:ext cx="137515" cy="406025"/>
            </a:xfrm>
            <a:custGeom>
              <a:rect b="b" l="l" r="r" t="t"/>
              <a:pathLst>
                <a:path extrusionOk="0" h="8379" w="2838">
                  <a:moveTo>
                    <a:pt x="566" y="1"/>
                  </a:moveTo>
                  <a:lnTo>
                    <a:pt x="86" y="998"/>
                  </a:lnTo>
                  <a:cubicBezTo>
                    <a:pt x="2300" y="2627"/>
                    <a:pt x="2253" y="5953"/>
                    <a:pt x="0" y="7525"/>
                  </a:cubicBezTo>
                  <a:cubicBezTo>
                    <a:pt x="297" y="7765"/>
                    <a:pt x="546" y="8052"/>
                    <a:pt x="738" y="8378"/>
                  </a:cubicBezTo>
                  <a:cubicBezTo>
                    <a:pt x="1984" y="7468"/>
                    <a:pt x="2751" y="6049"/>
                    <a:pt x="2837" y="4515"/>
                  </a:cubicBezTo>
                  <a:lnTo>
                    <a:pt x="2837" y="3864"/>
                  </a:lnTo>
                  <a:cubicBezTo>
                    <a:pt x="2732" y="2359"/>
                    <a:pt x="1975" y="988"/>
                    <a:pt x="767" y="87"/>
                  </a:cubicBezTo>
                  <a:cubicBezTo>
                    <a:pt x="709" y="49"/>
                    <a:pt x="642" y="20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3897387" y="1935184"/>
              <a:ext cx="116631" cy="406462"/>
            </a:xfrm>
            <a:custGeom>
              <a:rect b="b" l="l" r="r" t="t"/>
              <a:pathLst>
                <a:path extrusionOk="0" h="8388" w="2407">
                  <a:moveTo>
                    <a:pt x="145" y="1"/>
                  </a:moveTo>
                  <a:lnTo>
                    <a:pt x="1" y="288"/>
                  </a:lnTo>
                  <a:cubicBezTo>
                    <a:pt x="528" y="729"/>
                    <a:pt x="959" y="1275"/>
                    <a:pt x="1276" y="1879"/>
                  </a:cubicBezTo>
                  <a:cubicBezTo>
                    <a:pt x="1592" y="2493"/>
                    <a:pt x="1774" y="3173"/>
                    <a:pt x="1832" y="3864"/>
                  </a:cubicBezTo>
                  <a:lnTo>
                    <a:pt x="1832" y="4515"/>
                  </a:lnTo>
                  <a:cubicBezTo>
                    <a:pt x="1755" y="5886"/>
                    <a:pt x="1132" y="7170"/>
                    <a:pt x="106" y="8081"/>
                  </a:cubicBezTo>
                  <a:cubicBezTo>
                    <a:pt x="173" y="8177"/>
                    <a:pt x="250" y="8282"/>
                    <a:pt x="307" y="8388"/>
                  </a:cubicBezTo>
                  <a:cubicBezTo>
                    <a:pt x="1554" y="7477"/>
                    <a:pt x="2320" y="6059"/>
                    <a:pt x="2407" y="4515"/>
                  </a:cubicBezTo>
                  <a:lnTo>
                    <a:pt x="2407" y="3864"/>
                  </a:lnTo>
                  <a:cubicBezTo>
                    <a:pt x="2301" y="2359"/>
                    <a:pt x="1544" y="988"/>
                    <a:pt x="336" y="96"/>
                  </a:cubicBezTo>
                  <a:cubicBezTo>
                    <a:pt x="279" y="49"/>
                    <a:pt x="212" y="20"/>
                    <a:pt x="14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3523990" y="2419665"/>
              <a:ext cx="511394" cy="56695"/>
            </a:xfrm>
            <a:custGeom>
              <a:rect b="b" l="l" r="r" t="t"/>
              <a:pathLst>
                <a:path extrusionOk="0" h="1170" w="10554">
                  <a:moveTo>
                    <a:pt x="882" y="0"/>
                  </a:moveTo>
                  <a:cubicBezTo>
                    <a:pt x="594" y="0"/>
                    <a:pt x="336" y="182"/>
                    <a:pt x="230" y="451"/>
                  </a:cubicBezTo>
                  <a:lnTo>
                    <a:pt x="58" y="882"/>
                  </a:lnTo>
                  <a:cubicBezTo>
                    <a:pt x="0" y="1016"/>
                    <a:pt x="96" y="1170"/>
                    <a:pt x="249" y="1170"/>
                  </a:cubicBezTo>
                  <a:lnTo>
                    <a:pt x="10304" y="1170"/>
                  </a:lnTo>
                  <a:cubicBezTo>
                    <a:pt x="10458" y="1170"/>
                    <a:pt x="10554" y="1016"/>
                    <a:pt x="10506" y="882"/>
                  </a:cubicBezTo>
                  <a:lnTo>
                    <a:pt x="10333" y="451"/>
                  </a:lnTo>
                  <a:cubicBezTo>
                    <a:pt x="10228" y="182"/>
                    <a:pt x="9969" y="0"/>
                    <a:pt x="968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3863743" y="2274668"/>
              <a:ext cx="44697" cy="43255"/>
            </a:xfrm>
            <a:custGeom>
              <a:rect b="b" l="l" r="r" t="t"/>
              <a:pathLst>
                <a:path extrusionOk="0" h="1170" w="1209">
                  <a:moveTo>
                    <a:pt x="1" y="0"/>
                  </a:moveTo>
                  <a:lnTo>
                    <a:pt x="461" y="1170"/>
                  </a:lnTo>
                  <a:lnTo>
                    <a:pt x="959" y="1170"/>
                  </a:lnTo>
                  <a:cubicBezTo>
                    <a:pt x="1103" y="1170"/>
                    <a:pt x="1209" y="1016"/>
                    <a:pt x="1151" y="882"/>
                  </a:cubicBezTo>
                  <a:lnTo>
                    <a:pt x="979" y="441"/>
                  </a:lnTo>
                  <a:cubicBezTo>
                    <a:pt x="873" y="173"/>
                    <a:pt x="614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882559" y="1807934"/>
              <a:ext cx="108248" cy="105492"/>
            </a:xfrm>
            <a:custGeom>
              <a:rect b="b" l="l" r="r" t="t"/>
              <a:pathLst>
                <a:path extrusionOk="0" h="2177" w="2234">
                  <a:moveTo>
                    <a:pt x="532" y="0"/>
                  </a:moveTo>
                  <a:cubicBezTo>
                    <a:pt x="455" y="0"/>
                    <a:pt x="379" y="29"/>
                    <a:pt x="316" y="87"/>
                  </a:cubicBezTo>
                  <a:lnTo>
                    <a:pt x="115" y="297"/>
                  </a:lnTo>
                  <a:cubicBezTo>
                    <a:pt x="0" y="412"/>
                    <a:pt x="0" y="604"/>
                    <a:pt x="115" y="719"/>
                  </a:cubicBezTo>
                  <a:lnTo>
                    <a:pt x="1495" y="2090"/>
                  </a:lnTo>
                  <a:cubicBezTo>
                    <a:pt x="1553" y="2147"/>
                    <a:pt x="1630" y="2176"/>
                    <a:pt x="1706" y="2176"/>
                  </a:cubicBezTo>
                  <a:cubicBezTo>
                    <a:pt x="1783" y="2176"/>
                    <a:pt x="1860" y="2147"/>
                    <a:pt x="1917" y="2090"/>
                  </a:cubicBezTo>
                  <a:lnTo>
                    <a:pt x="2118" y="1889"/>
                  </a:lnTo>
                  <a:cubicBezTo>
                    <a:pt x="2233" y="1764"/>
                    <a:pt x="2233" y="1572"/>
                    <a:pt x="2118" y="1457"/>
                  </a:cubicBezTo>
                  <a:lnTo>
                    <a:pt x="748" y="87"/>
                  </a:lnTo>
                  <a:cubicBezTo>
                    <a:pt x="685" y="29"/>
                    <a:pt x="609" y="0"/>
                    <a:pt x="53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891863" y="1846506"/>
              <a:ext cx="98945" cy="66920"/>
            </a:xfrm>
            <a:custGeom>
              <a:rect b="b" l="l" r="r" t="t"/>
              <a:pathLst>
                <a:path extrusionOk="0" h="1381" w="2042">
                  <a:moveTo>
                    <a:pt x="1" y="1"/>
                  </a:moveTo>
                  <a:lnTo>
                    <a:pt x="73" y="73"/>
                  </a:lnTo>
                  <a:lnTo>
                    <a:pt x="1" y="1"/>
                  </a:lnTo>
                  <a:close/>
                  <a:moveTo>
                    <a:pt x="73" y="73"/>
                  </a:moveTo>
                  <a:lnTo>
                    <a:pt x="144" y="144"/>
                  </a:lnTo>
                  <a:lnTo>
                    <a:pt x="73" y="73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369" y="369"/>
                  </a:lnTo>
                  <a:lnTo>
                    <a:pt x="144" y="144"/>
                  </a:lnTo>
                  <a:close/>
                  <a:moveTo>
                    <a:pt x="369" y="369"/>
                  </a:moveTo>
                  <a:lnTo>
                    <a:pt x="776" y="776"/>
                  </a:lnTo>
                  <a:lnTo>
                    <a:pt x="776" y="776"/>
                  </a:lnTo>
                  <a:lnTo>
                    <a:pt x="369" y="369"/>
                  </a:lnTo>
                  <a:close/>
                  <a:moveTo>
                    <a:pt x="1409" y="144"/>
                  </a:moveTo>
                  <a:cubicBezTo>
                    <a:pt x="1533" y="268"/>
                    <a:pt x="1533" y="470"/>
                    <a:pt x="1409" y="594"/>
                  </a:cubicBezTo>
                  <a:lnTo>
                    <a:pt x="1227" y="776"/>
                  </a:lnTo>
                  <a:cubicBezTo>
                    <a:pt x="1164" y="839"/>
                    <a:pt x="1083" y="870"/>
                    <a:pt x="1001" y="870"/>
                  </a:cubicBezTo>
                  <a:cubicBezTo>
                    <a:pt x="920" y="870"/>
                    <a:pt x="839" y="839"/>
                    <a:pt x="776" y="776"/>
                  </a:cubicBezTo>
                  <a:lnTo>
                    <a:pt x="776" y="776"/>
                  </a:lnTo>
                  <a:lnTo>
                    <a:pt x="1294" y="1294"/>
                  </a:lnTo>
                  <a:cubicBezTo>
                    <a:pt x="1356" y="1351"/>
                    <a:pt x="1435" y="1380"/>
                    <a:pt x="1514" y="1380"/>
                  </a:cubicBezTo>
                  <a:cubicBezTo>
                    <a:pt x="1593" y="1380"/>
                    <a:pt x="1672" y="1351"/>
                    <a:pt x="1735" y="1294"/>
                  </a:cubicBezTo>
                  <a:lnTo>
                    <a:pt x="1926" y="1102"/>
                  </a:lnTo>
                  <a:cubicBezTo>
                    <a:pt x="2041" y="978"/>
                    <a:pt x="2041" y="776"/>
                    <a:pt x="1917" y="652"/>
                  </a:cubicBezTo>
                  <a:lnTo>
                    <a:pt x="1409" y="14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3620562" y="2029580"/>
              <a:ext cx="148708" cy="146632"/>
            </a:xfrm>
            <a:custGeom>
              <a:rect b="b" l="l" r="r" t="t"/>
              <a:pathLst>
                <a:path extrusionOk="0" h="3026" w="3069">
                  <a:moveTo>
                    <a:pt x="611" y="1"/>
                  </a:moveTo>
                  <a:cubicBezTo>
                    <a:pt x="552" y="1"/>
                    <a:pt x="495" y="22"/>
                    <a:pt x="451" y="66"/>
                  </a:cubicBezTo>
                  <a:lnTo>
                    <a:pt x="87" y="430"/>
                  </a:lnTo>
                  <a:cubicBezTo>
                    <a:pt x="1" y="526"/>
                    <a:pt x="1" y="669"/>
                    <a:pt x="87" y="756"/>
                  </a:cubicBezTo>
                  <a:lnTo>
                    <a:pt x="2292" y="2960"/>
                  </a:lnTo>
                  <a:cubicBezTo>
                    <a:pt x="2335" y="3003"/>
                    <a:pt x="2392" y="3025"/>
                    <a:pt x="2451" y="3025"/>
                  </a:cubicBezTo>
                  <a:cubicBezTo>
                    <a:pt x="2510" y="3025"/>
                    <a:pt x="2570" y="3003"/>
                    <a:pt x="2618" y="2960"/>
                  </a:cubicBezTo>
                  <a:lnTo>
                    <a:pt x="2982" y="2587"/>
                  </a:lnTo>
                  <a:cubicBezTo>
                    <a:pt x="3068" y="2500"/>
                    <a:pt x="3068" y="2356"/>
                    <a:pt x="2972" y="2270"/>
                  </a:cubicBezTo>
                  <a:lnTo>
                    <a:pt x="777" y="66"/>
                  </a:lnTo>
                  <a:cubicBezTo>
                    <a:pt x="729" y="22"/>
                    <a:pt x="669" y="1"/>
                    <a:pt x="61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706037" y="2114041"/>
              <a:ext cx="63670" cy="62026"/>
            </a:xfrm>
            <a:custGeom>
              <a:rect b="b" l="l" r="r" t="t"/>
              <a:pathLst>
                <a:path extrusionOk="0" h="1280" w="1314">
                  <a:moveTo>
                    <a:pt x="700" y="0"/>
                  </a:moveTo>
                  <a:lnTo>
                    <a:pt x="700" y="0"/>
                  </a:lnTo>
                  <a:cubicBezTo>
                    <a:pt x="796" y="96"/>
                    <a:pt x="796" y="249"/>
                    <a:pt x="700" y="345"/>
                  </a:cubicBezTo>
                  <a:lnTo>
                    <a:pt x="346" y="700"/>
                  </a:lnTo>
                  <a:cubicBezTo>
                    <a:pt x="298" y="748"/>
                    <a:pt x="235" y="772"/>
                    <a:pt x="173" y="772"/>
                  </a:cubicBezTo>
                  <a:cubicBezTo>
                    <a:pt x="111" y="772"/>
                    <a:pt x="49" y="748"/>
                    <a:pt x="1" y="700"/>
                  </a:cubicBezTo>
                  <a:lnTo>
                    <a:pt x="1" y="700"/>
                  </a:lnTo>
                  <a:lnTo>
                    <a:pt x="509" y="1208"/>
                  </a:lnTo>
                  <a:cubicBezTo>
                    <a:pt x="557" y="1256"/>
                    <a:pt x="619" y="1280"/>
                    <a:pt x="681" y="1280"/>
                  </a:cubicBezTo>
                  <a:cubicBezTo>
                    <a:pt x="743" y="1280"/>
                    <a:pt x="806" y="1256"/>
                    <a:pt x="854" y="1208"/>
                  </a:cubicBezTo>
                  <a:lnTo>
                    <a:pt x="1218" y="853"/>
                  </a:lnTo>
                  <a:cubicBezTo>
                    <a:pt x="1314" y="757"/>
                    <a:pt x="1314" y="604"/>
                    <a:pt x="1218" y="508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606655" y="2075954"/>
              <a:ext cx="60859" cy="59021"/>
            </a:xfrm>
            <a:custGeom>
              <a:rect b="b" l="l" r="r" t="t"/>
              <a:pathLst>
                <a:path extrusionOk="0" h="1218" w="1256">
                  <a:moveTo>
                    <a:pt x="575" y="0"/>
                  </a:moveTo>
                  <a:lnTo>
                    <a:pt x="125" y="451"/>
                  </a:lnTo>
                  <a:cubicBezTo>
                    <a:pt x="0" y="575"/>
                    <a:pt x="0" y="767"/>
                    <a:pt x="125" y="891"/>
                  </a:cubicBezTo>
                  <a:lnTo>
                    <a:pt x="365" y="1131"/>
                  </a:lnTo>
                  <a:cubicBezTo>
                    <a:pt x="422" y="1189"/>
                    <a:pt x="501" y="1217"/>
                    <a:pt x="581" y="1217"/>
                  </a:cubicBezTo>
                  <a:cubicBezTo>
                    <a:pt x="662" y="1217"/>
                    <a:pt x="743" y="1189"/>
                    <a:pt x="805" y="1131"/>
                  </a:cubicBezTo>
                  <a:lnTo>
                    <a:pt x="1256" y="67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3660973" y="2130275"/>
              <a:ext cx="60908" cy="59021"/>
            </a:xfrm>
            <a:custGeom>
              <a:rect b="b" l="l" r="r" t="t"/>
              <a:pathLst>
                <a:path extrusionOk="0" h="1218" w="1257">
                  <a:moveTo>
                    <a:pt x="576" y="0"/>
                  </a:moveTo>
                  <a:lnTo>
                    <a:pt x="116" y="451"/>
                  </a:lnTo>
                  <a:cubicBezTo>
                    <a:pt x="1" y="576"/>
                    <a:pt x="1" y="767"/>
                    <a:pt x="116" y="892"/>
                  </a:cubicBezTo>
                  <a:lnTo>
                    <a:pt x="355" y="1132"/>
                  </a:lnTo>
                  <a:cubicBezTo>
                    <a:pt x="418" y="1189"/>
                    <a:pt x="497" y="1218"/>
                    <a:pt x="576" y="1218"/>
                  </a:cubicBezTo>
                  <a:cubicBezTo>
                    <a:pt x="655" y="1218"/>
                    <a:pt x="734" y="1189"/>
                    <a:pt x="796" y="1132"/>
                  </a:cubicBezTo>
                  <a:lnTo>
                    <a:pt x="1256" y="67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3838901" y="1848784"/>
              <a:ext cx="113821" cy="113875"/>
            </a:xfrm>
            <a:custGeom>
              <a:rect b="b" l="l" r="r" t="t"/>
              <a:pathLst>
                <a:path extrusionOk="0" h="2350" w="2349">
                  <a:moveTo>
                    <a:pt x="1150" y="1"/>
                  </a:moveTo>
                  <a:lnTo>
                    <a:pt x="0" y="1151"/>
                  </a:lnTo>
                  <a:lnTo>
                    <a:pt x="1198" y="2349"/>
                  </a:lnTo>
                  <a:lnTo>
                    <a:pt x="2348" y="119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840549" y="1882704"/>
              <a:ext cx="112173" cy="80391"/>
            </a:xfrm>
            <a:custGeom>
              <a:rect b="b" l="l" r="r" t="t"/>
              <a:pathLst>
                <a:path extrusionOk="0" h="1659" w="2315">
                  <a:moveTo>
                    <a:pt x="0" y="495"/>
                  </a:moveTo>
                  <a:lnTo>
                    <a:pt x="14" y="509"/>
                  </a:lnTo>
                  <a:lnTo>
                    <a:pt x="0" y="495"/>
                  </a:lnTo>
                  <a:close/>
                  <a:moveTo>
                    <a:pt x="1806" y="1"/>
                  </a:moveTo>
                  <a:lnTo>
                    <a:pt x="656" y="1151"/>
                  </a:lnTo>
                  <a:lnTo>
                    <a:pt x="14" y="509"/>
                  </a:lnTo>
                  <a:lnTo>
                    <a:pt x="1164" y="1659"/>
                  </a:lnTo>
                  <a:lnTo>
                    <a:pt x="2314" y="509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668436" y="1892590"/>
              <a:ext cx="237381" cy="236812"/>
            </a:xfrm>
            <a:custGeom>
              <a:rect b="b" l="l" r="r" t="t"/>
              <a:pathLst>
                <a:path extrusionOk="0" h="4887" w="4899">
                  <a:moveTo>
                    <a:pt x="3178" y="0"/>
                  </a:moveTo>
                  <a:cubicBezTo>
                    <a:pt x="3120" y="0"/>
                    <a:pt x="3063" y="22"/>
                    <a:pt x="3020" y="65"/>
                  </a:cubicBezTo>
                  <a:lnTo>
                    <a:pt x="1831" y="1253"/>
                  </a:lnTo>
                  <a:lnTo>
                    <a:pt x="1218" y="1867"/>
                  </a:lnTo>
                  <a:lnTo>
                    <a:pt x="0" y="3084"/>
                  </a:lnTo>
                  <a:lnTo>
                    <a:pt x="1793" y="4886"/>
                  </a:lnTo>
                  <a:lnTo>
                    <a:pt x="4812" y="1867"/>
                  </a:lnTo>
                  <a:cubicBezTo>
                    <a:pt x="4898" y="1781"/>
                    <a:pt x="4898" y="1637"/>
                    <a:pt x="4812" y="1551"/>
                  </a:cubicBezTo>
                  <a:lnTo>
                    <a:pt x="3336" y="65"/>
                  </a:lnTo>
                  <a:cubicBezTo>
                    <a:pt x="3293" y="22"/>
                    <a:pt x="3235" y="0"/>
                    <a:pt x="317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730652" y="1950497"/>
              <a:ext cx="175165" cy="178905"/>
            </a:xfrm>
            <a:custGeom>
              <a:rect b="b" l="l" r="r" t="t"/>
              <a:pathLst>
                <a:path extrusionOk="0" h="3692" w="3615">
                  <a:moveTo>
                    <a:pt x="3173" y="1"/>
                  </a:moveTo>
                  <a:lnTo>
                    <a:pt x="1" y="3183"/>
                  </a:lnTo>
                  <a:lnTo>
                    <a:pt x="509" y="3691"/>
                  </a:lnTo>
                  <a:lnTo>
                    <a:pt x="3528" y="682"/>
                  </a:lnTo>
                  <a:cubicBezTo>
                    <a:pt x="3614" y="586"/>
                    <a:pt x="3614" y="451"/>
                    <a:pt x="3528" y="365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8"/>
          <p:cNvGrpSpPr/>
          <p:nvPr/>
        </p:nvGrpSpPr>
        <p:grpSpPr>
          <a:xfrm>
            <a:off x="3525837" y="3199613"/>
            <a:ext cx="483517" cy="668425"/>
            <a:chOff x="3525837" y="3199613"/>
            <a:chExt cx="483517" cy="668425"/>
          </a:xfrm>
        </p:grpSpPr>
        <p:sp>
          <p:nvSpPr>
            <p:cNvPr id="544" name="Google Shape;544;p38"/>
            <p:cNvSpPr/>
            <p:nvPr/>
          </p:nvSpPr>
          <p:spPr>
            <a:xfrm>
              <a:off x="3817234" y="3314681"/>
              <a:ext cx="26478" cy="60606"/>
            </a:xfrm>
            <a:custGeom>
              <a:rect b="b" l="l" r="r" t="t"/>
              <a:pathLst>
                <a:path extrusionOk="0" h="1252" w="547">
                  <a:moveTo>
                    <a:pt x="274" y="0"/>
                  </a:moveTo>
                  <a:cubicBezTo>
                    <a:pt x="137" y="0"/>
                    <a:pt x="0" y="91"/>
                    <a:pt x="0" y="274"/>
                  </a:cubicBezTo>
                  <a:lnTo>
                    <a:pt x="0" y="973"/>
                  </a:lnTo>
                  <a:cubicBezTo>
                    <a:pt x="0" y="1127"/>
                    <a:pt x="125" y="1251"/>
                    <a:pt x="278" y="1251"/>
                  </a:cubicBezTo>
                  <a:cubicBezTo>
                    <a:pt x="422" y="1242"/>
                    <a:pt x="547" y="1127"/>
                    <a:pt x="547" y="973"/>
                  </a:cubicBezTo>
                  <a:lnTo>
                    <a:pt x="547" y="274"/>
                  </a:lnTo>
                  <a:cubicBezTo>
                    <a:pt x="547" y="91"/>
                    <a:pt x="410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817234" y="3746196"/>
              <a:ext cx="26478" cy="121842"/>
            </a:xfrm>
            <a:custGeom>
              <a:rect b="b" l="l" r="r" t="t"/>
              <a:pathLst>
                <a:path extrusionOk="0" h="2517" w="547">
                  <a:moveTo>
                    <a:pt x="274" y="1"/>
                  </a:moveTo>
                  <a:cubicBezTo>
                    <a:pt x="137" y="1"/>
                    <a:pt x="0" y="92"/>
                    <a:pt x="0" y="274"/>
                  </a:cubicBezTo>
                  <a:lnTo>
                    <a:pt x="0" y="2248"/>
                  </a:lnTo>
                  <a:cubicBezTo>
                    <a:pt x="0" y="2392"/>
                    <a:pt x="125" y="2517"/>
                    <a:pt x="278" y="2517"/>
                  </a:cubicBezTo>
                  <a:cubicBezTo>
                    <a:pt x="422" y="2517"/>
                    <a:pt x="547" y="2392"/>
                    <a:pt x="547" y="2248"/>
                  </a:cubicBezTo>
                  <a:lnTo>
                    <a:pt x="547" y="274"/>
                  </a:lnTo>
                  <a:cubicBezTo>
                    <a:pt x="547" y="92"/>
                    <a:pt x="410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651593" y="3359459"/>
              <a:ext cx="357761" cy="351293"/>
            </a:xfrm>
            <a:custGeom>
              <a:rect b="b" l="l" r="r" t="t"/>
              <a:pathLst>
                <a:path extrusionOk="0" h="7257" w="7391">
                  <a:moveTo>
                    <a:pt x="767" y="0"/>
                  </a:moveTo>
                  <a:cubicBezTo>
                    <a:pt x="336" y="0"/>
                    <a:pt x="0" y="365"/>
                    <a:pt x="48" y="796"/>
                  </a:cubicBezTo>
                  <a:lnTo>
                    <a:pt x="585" y="6288"/>
                  </a:lnTo>
                  <a:cubicBezTo>
                    <a:pt x="662" y="7036"/>
                    <a:pt x="1295" y="7256"/>
                    <a:pt x="2042" y="7256"/>
                  </a:cubicBezTo>
                  <a:lnTo>
                    <a:pt x="5340" y="7256"/>
                  </a:lnTo>
                  <a:cubicBezTo>
                    <a:pt x="6097" y="7256"/>
                    <a:pt x="6729" y="7036"/>
                    <a:pt x="6806" y="6288"/>
                  </a:cubicBezTo>
                  <a:lnTo>
                    <a:pt x="7343" y="796"/>
                  </a:lnTo>
                  <a:cubicBezTo>
                    <a:pt x="7391" y="365"/>
                    <a:pt x="7055" y="0"/>
                    <a:pt x="662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843227" y="3359459"/>
              <a:ext cx="166126" cy="351293"/>
            </a:xfrm>
            <a:custGeom>
              <a:rect b="b" l="l" r="r" t="t"/>
              <a:pathLst>
                <a:path extrusionOk="0" h="7257" w="3432">
                  <a:moveTo>
                    <a:pt x="2681" y="0"/>
                  </a:moveTo>
                  <a:cubicBezTo>
                    <a:pt x="2676" y="0"/>
                    <a:pt x="2670" y="0"/>
                    <a:pt x="2665" y="0"/>
                  </a:cubicBezTo>
                  <a:lnTo>
                    <a:pt x="1275" y="0"/>
                  </a:lnTo>
                  <a:cubicBezTo>
                    <a:pt x="1706" y="0"/>
                    <a:pt x="2042" y="365"/>
                    <a:pt x="1994" y="796"/>
                  </a:cubicBezTo>
                  <a:lnTo>
                    <a:pt x="1457" y="6288"/>
                  </a:lnTo>
                  <a:cubicBezTo>
                    <a:pt x="1381" y="7036"/>
                    <a:pt x="748" y="7256"/>
                    <a:pt x="0" y="7256"/>
                  </a:cubicBezTo>
                  <a:lnTo>
                    <a:pt x="1390" y="7256"/>
                  </a:lnTo>
                  <a:cubicBezTo>
                    <a:pt x="2138" y="7256"/>
                    <a:pt x="2770" y="7036"/>
                    <a:pt x="2847" y="6288"/>
                  </a:cubicBezTo>
                  <a:lnTo>
                    <a:pt x="3393" y="796"/>
                  </a:lnTo>
                  <a:cubicBezTo>
                    <a:pt x="3431" y="370"/>
                    <a:pt x="3105" y="0"/>
                    <a:pt x="268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661806" y="3475930"/>
              <a:ext cx="337818" cy="234825"/>
            </a:xfrm>
            <a:custGeom>
              <a:rect b="b" l="l" r="r" t="t"/>
              <a:pathLst>
                <a:path extrusionOk="0" h="4851" w="6979">
                  <a:moveTo>
                    <a:pt x="0" y="0"/>
                  </a:moveTo>
                  <a:lnTo>
                    <a:pt x="384" y="3882"/>
                  </a:lnTo>
                  <a:cubicBezTo>
                    <a:pt x="451" y="4630"/>
                    <a:pt x="1084" y="4850"/>
                    <a:pt x="1841" y="4850"/>
                  </a:cubicBezTo>
                  <a:lnTo>
                    <a:pt x="5138" y="4850"/>
                  </a:lnTo>
                  <a:cubicBezTo>
                    <a:pt x="5886" y="4850"/>
                    <a:pt x="6518" y="4630"/>
                    <a:pt x="6595" y="3882"/>
                  </a:cubicBezTo>
                  <a:lnTo>
                    <a:pt x="6979" y="10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843227" y="3475930"/>
              <a:ext cx="156397" cy="234825"/>
            </a:xfrm>
            <a:custGeom>
              <a:rect b="b" l="l" r="r" t="t"/>
              <a:pathLst>
                <a:path extrusionOk="0" h="4851" w="3231">
                  <a:moveTo>
                    <a:pt x="1841" y="0"/>
                  </a:moveTo>
                  <a:lnTo>
                    <a:pt x="1457" y="3882"/>
                  </a:lnTo>
                  <a:cubicBezTo>
                    <a:pt x="1381" y="4630"/>
                    <a:pt x="748" y="4850"/>
                    <a:pt x="0" y="4850"/>
                  </a:cubicBezTo>
                  <a:lnTo>
                    <a:pt x="1390" y="4850"/>
                  </a:lnTo>
                  <a:cubicBezTo>
                    <a:pt x="2138" y="4850"/>
                    <a:pt x="2770" y="4630"/>
                    <a:pt x="2847" y="3882"/>
                  </a:cubicBezTo>
                  <a:lnTo>
                    <a:pt x="3231" y="10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3748112" y="3710712"/>
              <a:ext cx="165206" cy="54313"/>
            </a:xfrm>
            <a:custGeom>
              <a:rect b="b" l="l" r="r" t="t"/>
              <a:pathLst>
                <a:path extrusionOk="0" h="1122" w="3413">
                  <a:moveTo>
                    <a:pt x="0" y="0"/>
                  </a:moveTo>
                  <a:lnTo>
                    <a:pt x="0" y="537"/>
                  </a:lnTo>
                  <a:cubicBezTo>
                    <a:pt x="0" y="854"/>
                    <a:pt x="259" y="1122"/>
                    <a:pt x="585" y="1122"/>
                  </a:cubicBezTo>
                  <a:lnTo>
                    <a:pt x="2828" y="1122"/>
                  </a:lnTo>
                  <a:cubicBezTo>
                    <a:pt x="3144" y="1112"/>
                    <a:pt x="3403" y="854"/>
                    <a:pt x="3413" y="537"/>
                  </a:cubicBezTo>
                  <a:lnTo>
                    <a:pt x="341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832529" y="3710712"/>
              <a:ext cx="80788" cy="54313"/>
            </a:xfrm>
            <a:custGeom>
              <a:rect b="b" l="l" r="r" t="t"/>
              <a:pathLst>
                <a:path extrusionOk="0" h="1122" w="1669">
                  <a:moveTo>
                    <a:pt x="576" y="0"/>
                  </a:moveTo>
                  <a:lnTo>
                    <a:pt x="576" y="537"/>
                  </a:lnTo>
                  <a:cubicBezTo>
                    <a:pt x="576" y="854"/>
                    <a:pt x="317" y="1122"/>
                    <a:pt x="1" y="1122"/>
                  </a:cubicBezTo>
                  <a:lnTo>
                    <a:pt x="1084" y="1122"/>
                  </a:lnTo>
                  <a:cubicBezTo>
                    <a:pt x="1410" y="1122"/>
                    <a:pt x="1669" y="854"/>
                    <a:pt x="1669" y="537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3817234" y="3199613"/>
              <a:ext cx="26478" cy="60122"/>
            </a:xfrm>
            <a:custGeom>
              <a:rect b="b" l="l" r="r" t="t"/>
              <a:pathLst>
                <a:path extrusionOk="0" h="1242" w="547">
                  <a:moveTo>
                    <a:pt x="274" y="0"/>
                  </a:moveTo>
                  <a:cubicBezTo>
                    <a:pt x="137" y="0"/>
                    <a:pt x="0" y="91"/>
                    <a:pt x="0" y="273"/>
                  </a:cubicBezTo>
                  <a:lnTo>
                    <a:pt x="0" y="973"/>
                  </a:lnTo>
                  <a:cubicBezTo>
                    <a:pt x="0" y="1117"/>
                    <a:pt x="125" y="1241"/>
                    <a:pt x="278" y="1241"/>
                  </a:cubicBezTo>
                  <a:cubicBezTo>
                    <a:pt x="422" y="1241"/>
                    <a:pt x="537" y="1117"/>
                    <a:pt x="547" y="973"/>
                  </a:cubicBezTo>
                  <a:lnTo>
                    <a:pt x="547" y="273"/>
                  </a:lnTo>
                  <a:cubicBezTo>
                    <a:pt x="547" y="91"/>
                    <a:pt x="410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525837" y="3233354"/>
              <a:ext cx="370298" cy="634671"/>
            </a:xfrm>
            <a:custGeom>
              <a:rect b="b" l="l" r="r" t="t"/>
              <a:pathLst>
                <a:path extrusionOk="0" h="13111" w="7650">
                  <a:moveTo>
                    <a:pt x="6295" y="0"/>
                  </a:moveTo>
                  <a:cubicBezTo>
                    <a:pt x="5713" y="0"/>
                    <a:pt x="5184" y="374"/>
                    <a:pt x="5004" y="937"/>
                  </a:cubicBezTo>
                  <a:lnTo>
                    <a:pt x="1860" y="937"/>
                  </a:lnTo>
                  <a:cubicBezTo>
                    <a:pt x="835" y="937"/>
                    <a:pt x="1" y="1771"/>
                    <a:pt x="1" y="2797"/>
                  </a:cubicBezTo>
                  <a:lnTo>
                    <a:pt x="1" y="13111"/>
                  </a:lnTo>
                  <a:lnTo>
                    <a:pt x="892" y="13111"/>
                  </a:lnTo>
                  <a:lnTo>
                    <a:pt x="892" y="2797"/>
                  </a:lnTo>
                  <a:cubicBezTo>
                    <a:pt x="892" y="2270"/>
                    <a:pt x="1324" y="1829"/>
                    <a:pt x="1860" y="1829"/>
                  </a:cubicBezTo>
                  <a:lnTo>
                    <a:pt x="5378" y="1829"/>
                  </a:lnTo>
                  <a:cubicBezTo>
                    <a:pt x="5627" y="1829"/>
                    <a:pt x="5829" y="1637"/>
                    <a:pt x="5829" y="1388"/>
                  </a:cubicBezTo>
                  <a:lnTo>
                    <a:pt x="5829" y="1359"/>
                  </a:lnTo>
                  <a:cubicBezTo>
                    <a:pt x="5829" y="1048"/>
                    <a:pt x="6061" y="892"/>
                    <a:pt x="6294" y="892"/>
                  </a:cubicBezTo>
                  <a:cubicBezTo>
                    <a:pt x="6526" y="892"/>
                    <a:pt x="6759" y="1048"/>
                    <a:pt x="6759" y="1359"/>
                  </a:cubicBezTo>
                  <a:cubicBezTo>
                    <a:pt x="6759" y="1656"/>
                    <a:pt x="6981" y="1805"/>
                    <a:pt x="7204" y="1805"/>
                  </a:cubicBezTo>
                  <a:cubicBezTo>
                    <a:pt x="7427" y="1805"/>
                    <a:pt x="7650" y="1656"/>
                    <a:pt x="7650" y="1359"/>
                  </a:cubicBezTo>
                  <a:cubicBezTo>
                    <a:pt x="7650" y="688"/>
                    <a:pt x="7161" y="123"/>
                    <a:pt x="6509" y="17"/>
                  </a:cubicBezTo>
                  <a:cubicBezTo>
                    <a:pt x="6437" y="6"/>
                    <a:pt x="6366" y="0"/>
                    <a:pt x="62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926096" y="3416968"/>
              <a:ext cx="79094" cy="26527"/>
            </a:xfrm>
            <a:custGeom>
              <a:rect b="b" l="l" r="r" t="t"/>
              <a:pathLst>
                <a:path extrusionOk="0" h="548" w="1634">
                  <a:moveTo>
                    <a:pt x="360" y="0"/>
                  </a:moveTo>
                  <a:cubicBezTo>
                    <a:pt x="1" y="0"/>
                    <a:pt x="1" y="548"/>
                    <a:pt x="360" y="548"/>
                  </a:cubicBezTo>
                  <a:cubicBezTo>
                    <a:pt x="366" y="548"/>
                    <a:pt x="372" y="548"/>
                    <a:pt x="378" y="547"/>
                  </a:cubicBezTo>
                  <a:lnTo>
                    <a:pt x="1576" y="547"/>
                  </a:lnTo>
                  <a:lnTo>
                    <a:pt x="1634" y="1"/>
                  </a:lnTo>
                  <a:lnTo>
                    <a:pt x="378" y="1"/>
                  </a:lnTo>
                  <a:cubicBezTo>
                    <a:pt x="372" y="1"/>
                    <a:pt x="366" y="0"/>
                    <a:pt x="3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3886791" y="3508800"/>
              <a:ext cx="109589" cy="26140"/>
            </a:xfrm>
            <a:custGeom>
              <a:rect b="b" l="l" r="r" t="t"/>
              <a:pathLst>
                <a:path extrusionOk="0" h="540" w="2264">
                  <a:moveTo>
                    <a:pt x="357" y="1"/>
                  </a:moveTo>
                  <a:cubicBezTo>
                    <a:pt x="1" y="1"/>
                    <a:pt x="1" y="540"/>
                    <a:pt x="357" y="540"/>
                  </a:cubicBezTo>
                  <a:cubicBezTo>
                    <a:pt x="366" y="540"/>
                    <a:pt x="375" y="539"/>
                    <a:pt x="385" y="539"/>
                  </a:cubicBezTo>
                  <a:lnTo>
                    <a:pt x="2206" y="539"/>
                  </a:lnTo>
                  <a:lnTo>
                    <a:pt x="2263" y="2"/>
                  </a:lnTo>
                  <a:lnTo>
                    <a:pt x="385" y="2"/>
                  </a:lnTo>
                  <a:cubicBezTo>
                    <a:pt x="375" y="1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3926241" y="3462860"/>
              <a:ext cx="74302" cy="26140"/>
            </a:xfrm>
            <a:custGeom>
              <a:rect b="b" l="l" r="r" t="t"/>
              <a:pathLst>
                <a:path extrusionOk="0" h="540" w="1535">
                  <a:moveTo>
                    <a:pt x="357" y="1"/>
                  </a:moveTo>
                  <a:cubicBezTo>
                    <a:pt x="1" y="1"/>
                    <a:pt x="1" y="540"/>
                    <a:pt x="357" y="540"/>
                  </a:cubicBezTo>
                  <a:cubicBezTo>
                    <a:pt x="366" y="540"/>
                    <a:pt x="375" y="539"/>
                    <a:pt x="384" y="539"/>
                  </a:cubicBezTo>
                  <a:lnTo>
                    <a:pt x="1487" y="539"/>
                  </a:lnTo>
                  <a:lnTo>
                    <a:pt x="1535" y="2"/>
                  </a:lnTo>
                  <a:lnTo>
                    <a:pt x="384" y="2"/>
                  </a:lnTo>
                  <a:cubicBezTo>
                    <a:pt x="375" y="1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3926241" y="3554739"/>
              <a:ext cx="65492" cy="26140"/>
            </a:xfrm>
            <a:custGeom>
              <a:rect b="b" l="l" r="r" t="t"/>
              <a:pathLst>
                <a:path extrusionOk="0" h="540" w="1353">
                  <a:moveTo>
                    <a:pt x="357" y="1"/>
                  </a:moveTo>
                  <a:cubicBezTo>
                    <a:pt x="1" y="1"/>
                    <a:pt x="1" y="540"/>
                    <a:pt x="357" y="540"/>
                  </a:cubicBezTo>
                  <a:cubicBezTo>
                    <a:pt x="366" y="540"/>
                    <a:pt x="375" y="539"/>
                    <a:pt x="384" y="539"/>
                  </a:cubicBezTo>
                  <a:lnTo>
                    <a:pt x="1295" y="539"/>
                  </a:lnTo>
                  <a:lnTo>
                    <a:pt x="1353" y="2"/>
                  </a:lnTo>
                  <a:lnTo>
                    <a:pt x="384" y="2"/>
                  </a:lnTo>
                  <a:cubicBezTo>
                    <a:pt x="375" y="1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3886646" y="3600244"/>
              <a:ext cx="100440" cy="26527"/>
            </a:xfrm>
            <a:custGeom>
              <a:rect b="b" l="l" r="r" t="t"/>
              <a:pathLst>
                <a:path extrusionOk="0" h="548" w="2075">
                  <a:moveTo>
                    <a:pt x="369" y="1"/>
                  </a:moveTo>
                  <a:cubicBezTo>
                    <a:pt x="1" y="1"/>
                    <a:pt x="1" y="548"/>
                    <a:pt x="369" y="548"/>
                  </a:cubicBezTo>
                  <a:cubicBezTo>
                    <a:pt x="375" y="548"/>
                    <a:pt x="381" y="548"/>
                    <a:pt x="388" y="548"/>
                  </a:cubicBezTo>
                  <a:lnTo>
                    <a:pt x="2017" y="548"/>
                  </a:lnTo>
                  <a:lnTo>
                    <a:pt x="2075" y="1"/>
                  </a:lnTo>
                  <a:lnTo>
                    <a:pt x="388" y="1"/>
                  </a:lnTo>
                  <a:cubicBezTo>
                    <a:pt x="381" y="1"/>
                    <a:pt x="375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182147" y="3199612"/>
            <a:ext cx="388504" cy="668415"/>
            <a:chOff x="5182147" y="3199612"/>
            <a:chExt cx="388504" cy="668415"/>
          </a:xfrm>
        </p:grpSpPr>
        <p:sp>
          <p:nvSpPr>
            <p:cNvPr id="560" name="Google Shape;560;p38"/>
            <p:cNvSpPr/>
            <p:nvPr/>
          </p:nvSpPr>
          <p:spPr>
            <a:xfrm>
              <a:off x="5185387" y="3199612"/>
              <a:ext cx="162771" cy="668411"/>
            </a:xfrm>
            <a:custGeom>
              <a:rect b="b" l="l" r="r" t="t"/>
              <a:pathLst>
                <a:path extrusionOk="0" h="13823" w="3366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5185387" y="3199612"/>
              <a:ext cx="162771" cy="286987"/>
            </a:xfrm>
            <a:custGeom>
              <a:rect b="b" l="l" r="r" t="t"/>
              <a:pathLst>
                <a:path extrusionOk="0" h="5935" w="3366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185387" y="3487424"/>
              <a:ext cx="162771" cy="380602"/>
            </a:xfrm>
            <a:custGeom>
              <a:rect b="b" l="l" r="r" t="t"/>
              <a:pathLst>
                <a:path extrusionOk="0" h="7871" w="3366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190029" y="3332203"/>
              <a:ext cx="153487" cy="19487"/>
            </a:xfrm>
            <a:custGeom>
              <a:rect b="b" l="l" r="r" t="t"/>
              <a:pathLst>
                <a:path extrusionOk="0" h="403" w="3174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5182147" y="3524078"/>
              <a:ext cx="166011" cy="19535"/>
            </a:xfrm>
            <a:custGeom>
              <a:rect b="b" l="l" r="r" t="t"/>
              <a:pathLst>
                <a:path extrusionOk="0" h="404" w="3433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190029" y="3391970"/>
              <a:ext cx="153487" cy="19535"/>
            </a:xfrm>
            <a:custGeom>
              <a:rect b="b" l="l" r="r" t="t"/>
              <a:pathLst>
                <a:path extrusionOk="0" h="404" w="3174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190029" y="3657539"/>
              <a:ext cx="153487" cy="19535"/>
            </a:xfrm>
            <a:custGeom>
              <a:rect b="b" l="l" r="r" t="t"/>
              <a:pathLst>
                <a:path extrusionOk="0" h="404" w="3174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190029" y="3716436"/>
              <a:ext cx="153487" cy="19535"/>
            </a:xfrm>
            <a:custGeom>
              <a:rect b="b" l="l" r="r" t="t"/>
              <a:pathLst>
                <a:path extrusionOk="0" h="404" w="3174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5404640" y="3199612"/>
              <a:ext cx="162723" cy="668411"/>
            </a:xfrm>
            <a:custGeom>
              <a:rect b="b" l="l" r="r" t="t"/>
              <a:pathLst>
                <a:path extrusionOk="0" h="13823" w="3365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439893" y="3200095"/>
              <a:ext cx="127470" cy="121951"/>
            </a:xfrm>
            <a:custGeom>
              <a:rect b="b" l="l" r="r" t="t"/>
              <a:pathLst>
                <a:path extrusionOk="0" h="2522" w="2636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404640" y="3323595"/>
              <a:ext cx="163207" cy="544429"/>
            </a:xfrm>
            <a:custGeom>
              <a:rect b="b" l="l" r="r" t="t"/>
              <a:pathLst>
                <a:path extrusionOk="0" h="11259" w="3375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401400" y="3360007"/>
              <a:ext cx="169251" cy="19487"/>
            </a:xfrm>
            <a:custGeom>
              <a:rect b="b" l="l" r="r" t="t"/>
              <a:pathLst>
                <a:path extrusionOk="0" h="403" w="350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401400" y="3686311"/>
              <a:ext cx="169251" cy="19487"/>
            </a:xfrm>
            <a:custGeom>
              <a:rect b="b" l="l" r="r" t="t"/>
              <a:pathLst>
                <a:path extrusionOk="0" h="403" w="350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408799" y="3494436"/>
              <a:ext cx="150730" cy="19535"/>
            </a:xfrm>
            <a:custGeom>
              <a:rect b="b" l="l" r="r" t="t"/>
              <a:pathLst>
                <a:path extrusionOk="0" h="404" w="3117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408799" y="3554203"/>
              <a:ext cx="153970" cy="19535"/>
            </a:xfrm>
            <a:custGeom>
              <a:rect b="b" l="l" r="r" t="t"/>
              <a:pathLst>
                <a:path extrusionOk="0" h="404" w="3184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108612" y="1895721"/>
            <a:ext cx="535576" cy="533067"/>
            <a:chOff x="5108612" y="1895721"/>
            <a:chExt cx="535576" cy="533067"/>
          </a:xfrm>
        </p:grpSpPr>
        <p:sp>
          <p:nvSpPr>
            <p:cNvPr id="576" name="Google Shape;576;p38"/>
            <p:cNvSpPr/>
            <p:nvPr/>
          </p:nvSpPr>
          <p:spPr>
            <a:xfrm>
              <a:off x="5533336" y="1895721"/>
              <a:ext cx="110853" cy="109190"/>
            </a:xfrm>
            <a:custGeom>
              <a:rect b="b" l="l" r="r" t="t"/>
              <a:pathLst>
                <a:path extrusionOk="0" h="2824" w="2867">
                  <a:moveTo>
                    <a:pt x="293" y="0"/>
                  </a:moveTo>
                  <a:cubicBezTo>
                    <a:pt x="226" y="0"/>
                    <a:pt x="158" y="27"/>
                    <a:pt x="106" y="79"/>
                  </a:cubicBezTo>
                  <a:lnTo>
                    <a:pt x="96" y="89"/>
                  </a:lnTo>
                  <a:cubicBezTo>
                    <a:pt x="0" y="185"/>
                    <a:pt x="0" y="348"/>
                    <a:pt x="96" y="453"/>
                  </a:cubicBezTo>
                  <a:lnTo>
                    <a:pt x="2387" y="2744"/>
                  </a:lnTo>
                  <a:cubicBezTo>
                    <a:pt x="2440" y="2797"/>
                    <a:pt x="2507" y="2823"/>
                    <a:pt x="2574" y="2823"/>
                  </a:cubicBezTo>
                  <a:cubicBezTo>
                    <a:pt x="2641" y="2823"/>
                    <a:pt x="2708" y="2797"/>
                    <a:pt x="2761" y="2744"/>
                  </a:cubicBezTo>
                  <a:lnTo>
                    <a:pt x="2770" y="2735"/>
                  </a:lnTo>
                  <a:cubicBezTo>
                    <a:pt x="2866" y="2629"/>
                    <a:pt x="2866" y="2466"/>
                    <a:pt x="2770" y="2361"/>
                  </a:cubicBezTo>
                  <a:lnTo>
                    <a:pt x="480" y="79"/>
                  </a:lnTo>
                  <a:cubicBezTo>
                    <a:pt x="427" y="27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108612" y="2304519"/>
              <a:ext cx="130378" cy="124269"/>
            </a:xfrm>
            <a:custGeom>
              <a:rect b="b" l="l" r="r" t="t"/>
              <a:pathLst>
                <a:path extrusionOk="0" h="3214" w="3372">
                  <a:moveTo>
                    <a:pt x="3082" y="1"/>
                  </a:moveTo>
                  <a:cubicBezTo>
                    <a:pt x="3036" y="1"/>
                    <a:pt x="2987" y="18"/>
                    <a:pt x="2943" y="60"/>
                  </a:cubicBezTo>
                  <a:lnTo>
                    <a:pt x="135" y="2859"/>
                  </a:lnTo>
                  <a:cubicBezTo>
                    <a:pt x="0" y="2993"/>
                    <a:pt x="96" y="3214"/>
                    <a:pt x="278" y="3214"/>
                  </a:cubicBezTo>
                  <a:cubicBezTo>
                    <a:pt x="336" y="3214"/>
                    <a:pt x="384" y="3194"/>
                    <a:pt x="432" y="3156"/>
                  </a:cubicBezTo>
                  <a:lnTo>
                    <a:pt x="3231" y="347"/>
                  </a:lnTo>
                  <a:cubicBezTo>
                    <a:pt x="3371" y="200"/>
                    <a:pt x="3238" y="1"/>
                    <a:pt x="308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214590" y="2259746"/>
              <a:ext cx="64532" cy="62869"/>
            </a:xfrm>
            <a:custGeom>
              <a:rect b="b" l="l" r="r" t="t"/>
              <a:pathLst>
                <a:path extrusionOk="0" h="1626" w="1669">
                  <a:moveTo>
                    <a:pt x="729" y="1"/>
                  </a:moveTo>
                  <a:lnTo>
                    <a:pt x="173" y="557"/>
                  </a:lnTo>
                  <a:cubicBezTo>
                    <a:pt x="1" y="719"/>
                    <a:pt x="1" y="997"/>
                    <a:pt x="173" y="1170"/>
                  </a:cubicBezTo>
                  <a:lnTo>
                    <a:pt x="509" y="1496"/>
                  </a:lnTo>
                  <a:cubicBezTo>
                    <a:pt x="590" y="1582"/>
                    <a:pt x="701" y="1625"/>
                    <a:pt x="812" y="1625"/>
                  </a:cubicBezTo>
                  <a:cubicBezTo>
                    <a:pt x="923" y="1625"/>
                    <a:pt x="1036" y="1582"/>
                    <a:pt x="1122" y="1496"/>
                  </a:cubicBezTo>
                  <a:lnTo>
                    <a:pt x="1669" y="940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5241307" y="1995514"/>
              <a:ext cx="302438" cy="299808"/>
            </a:xfrm>
            <a:custGeom>
              <a:rect b="b" l="l" r="r" t="t"/>
              <a:pathLst>
                <a:path extrusionOk="0" h="7754" w="7822">
                  <a:moveTo>
                    <a:pt x="5358" y="0"/>
                  </a:moveTo>
                  <a:lnTo>
                    <a:pt x="968" y="4390"/>
                  </a:lnTo>
                  <a:cubicBezTo>
                    <a:pt x="326" y="5023"/>
                    <a:pt x="0" y="5914"/>
                    <a:pt x="77" y="6815"/>
                  </a:cubicBezTo>
                  <a:cubicBezTo>
                    <a:pt x="115" y="7314"/>
                    <a:pt x="508" y="7707"/>
                    <a:pt x="1006" y="7745"/>
                  </a:cubicBezTo>
                  <a:cubicBezTo>
                    <a:pt x="1084" y="7751"/>
                    <a:pt x="1162" y="7754"/>
                    <a:pt x="1239" y="7754"/>
                  </a:cubicBezTo>
                  <a:cubicBezTo>
                    <a:pt x="2058" y="7754"/>
                    <a:pt x="2845" y="7432"/>
                    <a:pt x="3432" y="6854"/>
                  </a:cubicBezTo>
                  <a:lnTo>
                    <a:pt x="7822" y="246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46836" y="2069633"/>
              <a:ext cx="296909" cy="226074"/>
            </a:xfrm>
            <a:custGeom>
              <a:rect b="b" l="l" r="r" t="t"/>
              <a:pathLst>
                <a:path extrusionOk="0" h="5847" w="7679">
                  <a:moveTo>
                    <a:pt x="7123" y="0"/>
                  </a:moveTo>
                  <a:lnTo>
                    <a:pt x="6222" y="901"/>
                  </a:lnTo>
                  <a:lnTo>
                    <a:pt x="5723" y="1390"/>
                  </a:lnTo>
                  <a:lnTo>
                    <a:pt x="2733" y="4390"/>
                  </a:lnTo>
                  <a:cubicBezTo>
                    <a:pt x="2152" y="4971"/>
                    <a:pt x="1376" y="5293"/>
                    <a:pt x="567" y="5293"/>
                  </a:cubicBezTo>
                  <a:cubicBezTo>
                    <a:pt x="481" y="5293"/>
                    <a:pt x="394" y="5289"/>
                    <a:pt x="308" y="5282"/>
                  </a:cubicBezTo>
                  <a:cubicBezTo>
                    <a:pt x="202" y="5272"/>
                    <a:pt x="97" y="5253"/>
                    <a:pt x="1" y="5215"/>
                  </a:cubicBezTo>
                  <a:lnTo>
                    <a:pt x="1" y="5215"/>
                  </a:lnTo>
                  <a:cubicBezTo>
                    <a:pt x="145" y="5569"/>
                    <a:pt x="470" y="5809"/>
                    <a:pt x="854" y="5838"/>
                  </a:cubicBezTo>
                  <a:cubicBezTo>
                    <a:pt x="931" y="5844"/>
                    <a:pt x="1009" y="5846"/>
                    <a:pt x="1086" y="5846"/>
                  </a:cubicBezTo>
                  <a:cubicBezTo>
                    <a:pt x="1906" y="5846"/>
                    <a:pt x="2701" y="5524"/>
                    <a:pt x="3279" y="4937"/>
                  </a:cubicBezTo>
                  <a:lnTo>
                    <a:pt x="6279" y="1946"/>
                  </a:lnTo>
                  <a:lnTo>
                    <a:pt x="7679" y="547"/>
                  </a:lnTo>
                  <a:lnTo>
                    <a:pt x="71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41307" y="2105591"/>
              <a:ext cx="195336" cy="189729"/>
            </a:xfrm>
            <a:custGeom>
              <a:rect b="b" l="l" r="r" t="t"/>
              <a:pathLst>
                <a:path extrusionOk="0" h="4907" w="5052">
                  <a:moveTo>
                    <a:pt x="2511" y="0"/>
                  </a:moveTo>
                  <a:lnTo>
                    <a:pt x="968" y="1543"/>
                  </a:lnTo>
                  <a:cubicBezTo>
                    <a:pt x="326" y="2176"/>
                    <a:pt x="0" y="3067"/>
                    <a:pt x="77" y="3968"/>
                  </a:cubicBezTo>
                  <a:cubicBezTo>
                    <a:pt x="115" y="4467"/>
                    <a:pt x="508" y="4860"/>
                    <a:pt x="1006" y="4898"/>
                  </a:cubicBezTo>
                  <a:cubicBezTo>
                    <a:pt x="1084" y="4904"/>
                    <a:pt x="1162" y="4907"/>
                    <a:pt x="1239" y="4907"/>
                  </a:cubicBezTo>
                  <a:cubicBezTo>
                    <a:pt x="2058" y="4907"/>
                    <a:pt x="2845" y="4585"/>
                    <a:pt x="3432" y="4007"/>
                  </a:cubicBezTo>
                  <a:lnTo>
                    <a:pt x="5052" y="2387"/>
                  </a:lnTo>
                  <a:lnTo>
                    <a:pt x="5052" y="2387"/>
                  </a:lnTo>
                  <a:cubicBezTo>
                    <a:pt x="5052" y="2387"/>
                    <a:pt x="5049" y="2387"/>
                    <a:pt x="5043" y="2387"/>
                  </a:cubicBezTo>
                  <a:cubicBezTo>
                    <a:pt x="4960" y="2387"/>
                    <a:pt x="4252" y="2353"/>
                    <a:pt x="3748" y="1227"/>
                  </a:cubicBezTo>
                  <a:cubicBezTo>
                    <a:pt x="3211" y="29"/>
                    <a:pt x="2511" y="0"/>
                    <a:pt x="25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246836" y="2184157"/>
              <a:ext cx="189806" cy="111162"/>
            </a:xfrm>
            <a:custGeom>
              <a:rect b="b" l="l" r="r" t="t"/>
              <a:pathLst>
                <a:path extrusionOk="0" h="2875" w="4909">
                  <a:moveTo>
                    <a:pt x="4151" y="0"/>
                  </a:moveTo>
                  <a:lnTo>
                    <a:pt x="2742" y="1419"/>
                  </a:lnTo>
                  <a:cubicBezTo>
                    <a:pt x="2162" y="1999"/>
                    <a:pt x="1378" y="2321"/>
                    <a:pt x="574" y="2321"/>
                  </a:cubicBezTo>
                  <a:cubicBezTo>
                    <a:pt x="489" y="2321"/>
                    <a:pt x="403" y="2318"/>
                    <a:pt x="317" y="2310"/>
                  </a:cubicBezTo>
                  <a:cubicBezTo>
                    <a:pt x="202" y="2301"/>
                    <a:pt x="106" y="2281"/>
                    <a:pt x="1" y="2243"/>
                  </a:cubicBezTo>
                  <a:lnTo>
                    <a:pt x="1" y="2243"/>
                  </a:lnTo>
                  <a:cubicBezTo>
                    <a:pt x="154" y="2598"/>
                    <a:pt x="480" y="2837"/>
                    <a:pt x="863" y="2866"/>
                  </a:cubicBezTo>
                  <a:cubicBezTo>
                    <a:pt x="941" y="2872"/>
                    <a:pt x="1019" y="2875"/>
                    <a:pt x="1096" y="2875"/>
                  </a:cubicBezTo>
                  <a:cubicBezTo>
                    <a:pt x="1915" y="2875"/>
                    <a:pt x="2702" y="2553"/>
                    <a:pt x="3289" y="1975"/>
                  </a:cubicBezTo>
                  <a:lnTo>
                    <a:pt x="4909" y="355"/>
                  </a:lnTo>
                  <a:lnTo>
                    <a:pt x="4909" y="355"/>
                  </a:lnTo>
                  <a:cubicBezTo>
                    <a:pt x="4909" y="355"/>
                    <a:pt x="4908" y="355"/>
                    <a:pt x="4906" y="355"/>
                  </a:cubicBezTo>
                  <a:cubicBezTo>
                    <a:pt x="4873" y="355"/>
                    <a:pt x="4534" y="346"/>
                    <a:pt x="415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28827" y="1959285"/>
              <a:ext cx="152340" cy="149556"/>
            </a:xfrm>
            <a:custGeom>
              <a:rect b="b" l="l" r="r" t="t"/>
              <a:pathLst>
                <a:path extrusionOk="0" h="3868" w="3940">
                  <a:moveTo>
                    <a:pt x="370" y="0"/>
                  </a:moveTo>
                  <a:cubicBezTo>
                    <a:pt x="288" y="0"/>
                    <a:pt x="206" y="31"/>
                    <a:pt x="144" y="94"/>
                  </a:cubicBezTo>
                  <a:lnTo>
                    <a:pt x="134" y="103"/>
                  </a:lnTo>
                  <a:cubicBezTo>
                    <a:pt x="0" y="228"/>
                    <a:pt x="0" y="439"/>
                    <a:pt x="134" y="563"/>
                  </a:cubicBezTo>
                  <a:lnTo>
                    <a:pt x="3336" y="3774"/>
                  </a:lnTo>
                  <a:cubicBezTo>
                    <a:pt x="3403" y="3837"/>
                    <a:pt x="3487" y="3868"/>
                    <a:pt x="3570" y="3868"/>
                  </a:cubicBezTo>
                  <a:cubicBezTo>
                    <a:pt x="3652" y="3868"/>
                    <a:pt x="3734" y="3837"/>
                    <a:pt x="3796" y="3774"/>
                  </a:cubicBezTo>
                  <a:lnTo>
                    <a:pt x="3806" y="3765"/>
                  </a:lnTo>
                  <a:cubicBezTo>
                    <a:pt x="3940" y="3631"/>
                    <a:pt x="3940" y="3429"/>
                    <a:pt x="3806" y="3305"/>
                  </a:cubicBezTo>
                  <a:lnTo>
                    <a:pt x="604" y="94"/>
                  </a:lnTo>
                  <a:cubicBezTo>
                    <a:pt x="537" y="31"/>
                    <a:pt x="453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544819" y="2074080"/>
              <a:ext cx="39477" cy="34257"/>
            </a:xfrm>
            <a:custGeom>
              <a:rect b="b" l="l" r="r" t="t"/>
              <a:pathLst>
                <a:path extrusionOk="0" h="886" w="1021">
                  <a:moveTo>
                    <a:pt x="470" y="0"/>
                  </a:moveTo>
                  <a:lnTo>
                    <a:pt x="0" y="460"/>
                  </a:lnTo>
                  <a:lnTo>
                    <a:pt x="336" y="796"/>
                  </a:lnTo>
                  <a:cubicBezTo>
                    <a:pt x="405" y="859"/>
                    <a:pt x="481" y="885"/>
                    <a:pt x="554" y="885"/>
                  </a:cubicBezTo>
                  <a:cubicBezTo>
                    <a:pt x="805" y="885"/>
                    <a:pt x="1021" y="571"/>
                    <a:pt x="806" y="326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80327" y="1923985"/>
              <a:ext cx="134593" cy="134554"/>
            </a:xfrm>
            <a:custGeom>
              <a:rect b="b" l="l" r="r" t="t"/>
              <a:pathLst>
                <a:path extrusionOk="0" h="3480" w="3481">
                  <a:moveTo>
                    <a:pt x="1745" y="0"/>
                  </a:moveTo>
                  <a:lnTo>
                    <a:pt x="1" y="1745"/>
                  </a:lnTo>
                  <a:lnTo>
                    <a:pt x="1745" y="3480"/>
                  </a:lnTo>
                  <a:lnTo>
                    <a:pt x="3480" y="1745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480327" y="1923985"/>
              <a:ext cx="134941" cy="134554"/>
            </a:xfrm>
            <a:custGeom>
              <a:rect b="b" l="l" r="r" t="t"/>
              <a:pathLst>
                <a:path extrusionOk="0" h="3480" w="3490">
                  <a:moveTo>
                    <a:pt x="1" y="1745"/>
                  </a:moveTo>
                  <a:lnTo>
                    <a:pt x="1256" y="3000"/>
                  </a:lnTo>
                  <a:lnTo>
                    <a:pt x="1260" y="2997"/>
                  </a:lnTo>
                  <a:lnTo>
                    <a:pt x="1260" y="2997"/>
                  </a:lnTo>
                  <a:lnTo>
                    <a:pt x="1" y="1745"/>
                  </a:lnTo>
                  <a:close/>
                  <a:moveTo>
                    <a:pt x="1745" y="0"/>
                  </a:moveTo>
                  <a:lnTo>
                    <a:pt x="1448" y="288"/>
                  </a:lnTo>
                  <a:lnTo>
                    <a:pt x="2359" y="1208"/>
                  </a:lnTo>
                  <a:cubicBezTo>
                    <a:pt x="2550" y="1390"/>
                    <a:pt x="2550" y="1706"/>
                    <a:pt x="2359" y="1889"/>
                  </a:cubicBezTo>
                  <a:lnTo>
                    <a:pt x="1260" y="2997"/>
                  </a:lnTo>
                  <a:lnTo>
                    <a:pt x="1260" y="2997"/>
                  </a:lnTo>
                  <a:lnTo>
                    <a:pt x="1745" y="3480"/>
                  </a:lnTo>
                  <a:lnTo>
                    <a:pt x="3490" y="1745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03696" y="2020916"/>
              <a:ext cx="44078" cy="39864"/>
            </a:xfrm>
            <a:custGeom>
              <a:rect b="b" l="l" r="r" t="t"/>
              <a:pathLst>
                <a:path extrusionOk="0" h="1031" w="1140">
                  <a:moveTo>
                    <a:pt x="305" y="1"/>
                  </a:moveTo>
                  <a:cubicBezTo>
                    <a:pt x="140" y="1"/>
                    <a:pt x="1" y="213"/>
                    <a:pt x="161" y="359"/>
                  </a:cubicBezTo>
                  <a:lnTo>
                    <a:pt x="775" y="973"/>
                  </a:lnTo>
                  <a:cubicBezTo>
                    <a:pt x="813" y="1011"/>
                    <a:pt x="861" y="1030"/>
                    <a:pt x="919" y="1030"/>
                  </a:cubicBezTo>
                  <a:cubicBezTo>
                    <a:pt x="967" y="1030"/>
                    <a:pt x="1024" y="1011"/>
                    <a:pt x="1062" y="973"/>
                  </a:cubicBezTo>
                  <a:cubicBezTo>
                    <a:pt x="1139" y="896"/>
                    <a:pt x="1139" y="762"/>
                    <a:pt x="1062" y="685"/>
                  </a:cubicBezTo>
                  <a:lnTo>
                    <a:pt x="459" y="72"/>
                  </a:lnTo>
                  <a:cubicBezTo>
                    <a:pt x="411" y="21"/>
                    <a:pt x="3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76669" y="2049682"/>
              <a:ext cx="43305" cy="39245"/>
            </a:xfrm>
            <a:custGeom>
              <a:rect b="b" l="l" r="r" t="t"/>
              <a:pathLst>
                <a:path extrusionOk="0" h="1015" w="1120">
                  <a:moveTo>
                    <a:pt x="292" y="1"/>
                  </a:moveTo>
                  <a:cubicBezTo>
                    <a:pt x="135" y="1"/>
                    <a:pt x="0" y="195"/>
                    <a:pt x="141" y="344"/>
                  </a:cubicBezTo>
                  <a:lnTo>
                    <a:pt x="745" y="957"/>
                  </a:lnTo>
                  <a:cubicBezTo>
                    <a:pt x="784" y="996"/>
                    <a:pt x="832" y="1015"/>
                    <a:pt x="889" y="1015"/>
                  </a:cubicBezTo>
                  <a:cubicBezTo>
                    <a:pt x="947" y="1015"/>
                    <a:pt x="995" y="996"/>
                    <a:pt x="1033" y="957"/>
                  </a:cubicBezTo>
                  <a:cubicBezTo>
                    <a:pt x="1119" y="871"/>
                    <a:pt x="1119" y="746"/>
                    <a:pt x="1033" y="660"/>
                  </a:cubicBezTo>
                  <a:lnTo>
                    <a:pt x="429" y="56"/>
                  </a:lnTo>
                  <a:cubicBezTo>
                    <a:pt x="386" y="17"/>
                    <a:pt x="338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348483" y="2077521"/>
              <a:ext cx="64455" cy="60356"/>
            </a:xfrm>
            <a:custGeom>
              <a:rect b="b" l="l" r="r" t="t"/>
              <a:pathLst>
                <a:path extrusionOk="0" h="1561" w="1667">
                  <a:moveTo>
                    <a:pt x="296" y="1"/>
                  </a:moveTo>
                  <a:cubicBezTo>
                    <a:pt x="138" y="1"/>
                    <a:pt x="0" y="203"/>
                    <a:pt x="142" y="352"/>
                  </a:cubicBezTo>
                  <a:lnTo>
                    <a:pt x="1292" y="1502"/>
                  </a:lnTo>
                  <a:cubicBezTo>
                    <a:pt x="1331" y="1541"/>
                    <a:pt x="1388" y="1560"/>
                    <a:pt x="1446" y="1560"/>
                  </a:cubicBezTo>
                  <a:cubicBezTo>
                    <a:pt x="1494" y="1560"/>
                    <a:pt x="1541" y="1541"/>
                    <a:pt x="1580" y="1502"/>
                  </a:cubicBezTo>
                  <a:cubicBezTo>
                    <a:pt x="1666" y="1426"/>
                    <a:pt x="1666" y="1292"/>
                    <a:pt x="1580" y="1215"/>
                  </a:cubicBezTo>
                  <a:lnTo>
                    <a:pt x="430" y="55"/>
                  </a:lnTo>
                  <a:cubicBezTo>
                    <a:pt x="387" y="17"/>
                    <a:pt x="341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0607" y="2105668"/>
              <a:ext cx="43034" cy="39245"/>
            </a:xfrm>
            <a:custGeom>
              <a:rect b="b" l="l" r="r" t="t"/>
              <a:pathLst>
                <a:path extrusionOk="0" h="1015" w="1113">
                  <a:moveTo>
                    <a:pt x="291" y="0"/>
                  </a:moveTo>
                  <a:cubicBezTo>
                    <a:pt x="132" y="0"/>
                    <a:pt x="1" y="195"/>
                    <a:pt x="134" y="343"/>
                  </a:cubicBezTo>
                  <a:lnTo>
                    <a:pt x="748" y="957"/>
                  </a:lnTo>
                  <a:cubicBezTo>
                    <a:pt x="786" y="995"/>
                    <a:pt x="834" y="1014"/>
                    <a:pt x="892" y="1014"/>
                  </a:cubicBezTo>
                  <a:cubicBezTo>
                    <a:pt x="949" y="1014"/>
                    <a:pt x="997" y="995"/>
                    <a:pt x="1036" y="957"/>
                  </a:cubicBezTo>
                  <a:cubicBezTo>
                    <a:pt x="1112" y="870"/>
                    <a:pt x="1112" y="746"/>
                    <a:pt x="1036" y="659"/>
                  </a:cubicBezTo>
                  <a:lnTo>
                    <a:pt x="432" y="56"/>
                  </a:lnTo>
                  <a:cubicBezTo>
                    <a:pt x="386" y="17"/>
                    <a:pt x="337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5292575" y="2133661"/>
              <a:ext cx="43266" cy="39400"/>
            </a:xfrm>
            <a:custGeom>
              <a:rect b="b" l="l" r="r" t="t"/>
              <a:pathLst>
                <a:path extrusionOk="0" h="1019" w="1119">
                  <a:moveTo>
                    <a:pt x="289" y="1"/>
                  </a:moveTo>
                  <a:cubicBezTo>
                    <a:pt x="133" y="1"/>
                    <a:pt x="0" y="200"/>
                    <a:pt x="141" y="348"/>
                  </a:cubicBezTo>
                  <a:lnTo>
                    <a:pt x="744" y="952"/>
                  </a:lnTo>
                  <a:cubicBezTo>
                    <a:pt x="783" y="990"/>
                    <a:pt x="831" y="1019"/>
                    <a:pt x="888" y="1019"/>
                  </a:cubicBezTo>
                  <a:cubicBezTo>
                    <a:pt x="946" y="1019"/>
                    <a:pt x="994" y="990"/>
                    <a:pt x="1032" y="952"/>
                  </a:cubicBezTo>
                  <a:cubicBezTo>
                    <a:pt x="1118" y="875"/>
                    <a:pt x="1118" y="741"/>
                    <a:pt x="1032" y="664"/>
                  </a:cubicBezTo>
                  <a:lnTo>
                    <a:pt x="428" y="60"/>
                  </a:lnTo>
                  <a:cubicBezTo>
                    <a:pt x="384" y="18"/>
                    <a:pt x="336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264699" y="2161848"/>
              <a:ext cx="64107" cy="60124"/>
            </a:xfrm>
            <a:custGeom>
              <a:rect b="b" l="l" r="r" t="t"/>
              <a:pathLst>
                <a:path extrusionOk="0" h="1555" w="1658">
                  <a:moveTo>
                    <a:pt x="287" y="0"/>
                  </a:moveTo>
                  <a:cubicBezTo>
                    <a:pt x="129" y="0"/>
                    <a:pt x="0" y="199"/>
                    <a:pt x="133" y="347"/>
                  </a:cubicBezTo>
                  <a:lnTo>
                    <a:pt x="1283" y="1497"/>
                  </a:lnTo>
                  <a:cubicBezTo>
                    <a:pt x="1322" y="1536"/>
                    <a:pt x="1379" y="1555"/>
                    <a:pt x="1437" y="1555"/>
                  </a:cubicBezTo>
                  <a:cubicBezTo>
                    <a:pt x="1485" y="1555"/>
                    <a:pt x="1542" y="1536"/>
                    <a:pt x="1580" y="1497"/>
                  </a:cubicBezTo>
                  <a:cubicBezTo>
                    <a:pt x="1657" y="1421"/>
                    <a:pt x="1657" y="1286"/>
                    <a:pt x="1580" y="1210"/>
                  </a:cubicBezTo>
                  <a:lnTo>
                    <a:pt x="430" y="60"/>
                  </a:lnTo>
                  <a:cubicBezTo>
                    <a:pt x="384" y="18"/>
                    <a:pt x="334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NA Sequencing Breakthrough by Slidesgo">
  <a:themeElements>
    <a:clrScheme name="Simple Light">
      <a:dk1>
        <a:srgbClr val="4B2462"/>
      </a:dk1>
      <a:lt1>
        <a:srgbClr val="8C46C2"/>
      </a:lt1>
      <a:dk2>
        <a:srgbClr val="AD7DD1"/>
      </a:dk2>
      <a:lt2>
        <a:srgbClr val="E7CDF5"/>
      </a:lt2>
      <a:accent1>
        <a:srgbClr val="F1E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49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