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Oxygen"/>
      <p:regular r:id="rId22"/>
      <p:bold r:id="rId23"/>
    </p:embeddedFont>
    <p:embeddedFont>
      <p:font typeface="Bebas Neue"/>
      <p:regular r:id="rId24"/>
    </p:embeddedFont>
    <p:embeddedFont>
      <p:font typeface="Cairo"/>
      <p:regular r:id="rId25"/>
      <p:bold r:id="rId26"/>
    </p:embeddedFont>
    <p:embeddedFont>
      <p:font typeface="PT Sans"/>
      <p:regular r:id="rId27"/>
      <p:bold r:id="rId28"/>
      <p:italic r:id="rId29"/>
      <p:boldItalic r:id="rId30"/>
    </p:embeddedFont>
    <p:embeddedFont>
      <p:font typeface="Gantari"/>
      <p:regular r:id="rId31"/>
      <p:bold r:id="rId32"/>
      <p:italic r:id="rId33"/>
      <p:boldItalic r:id="rId34"/>
    </p:embeddedFont>
    <p:embeddedFont>
      <p:font typeface="Livvic SemiBold"/>
      <p:regular r:id="rId35"/>
      <p:bold r:id="rId36"/>
      <p:italic r:id="rId37"/>
      <p:boldItalic r:id="rId38"/>
    </p:embeddedFont>
    <p:embeddedFont>
      <p:font typeface="Gantari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7B9248-8565-4E2B-82CF-A866E7D13A15}">
  <a:tblStyle styleId="{227B9248-8565-4E2B-82CF-A866E7D13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antariMedium-bold.fntdata"/><Relationship Id="rId20" Type="http://schemas.openxmlformats.org/officeDocument/2006/relationships/font" Target="fonts/Raleway-italic.fntdata"/><Relationship Id="rId42" Type="http://schemas.openxmlformats.org/officeDocument/2006/relationships/font" Target="fonts/GantariMedium-boldItalic.fntdata"/><Relationship Id="rId41" Type="http://schemas.openxmlformats.org/officeDocument/2006/relationships/font" Target="fonts/GantariMedium-italic.fntdata"/><Relationship Id="rId22" Type="http://schemas.openxmlformats.org/officeDocument/2006/relationships/font" Target="fonts/Oxygen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BebasNeue-regular.fntdata"/><Relationship Id="rId23" Type="http://schemas.openxmlformats.org/officeDocument/2006/relationships/font" Target="fonts/Oxyge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iro-bold.fntdata"/><Relationship Id="rId25" Type="http://schemas.openxmlformats.org/officeDocument/2006/relationships/font" Target="fonts/Cairo-regular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ntari-regular.fntdata"/><Relationship Id="rId30" Type="http://schemas.openxmlformats.org/officeDocument/2006/relationships/font" Target="fonts/PTSans-boldItalic.fntdata"/><Relationship Id="rId11" Type="http://schemas.openxmlformats.org/officeDocument/2006/relationships/slide" Target="slides/slide6.xml"/><Relationship Id="rId33" Type="http://schemas.openxmlformats.org/officeDocument/2006/relationships/font" Target="fonts/Gantari-italic.fntdata"/><Relationship Id="rId10" Type="http://schemas.openxmlformats.org/officeDocument/2006/relationships/slide" Target="slides/slide5.xml"/><Relationship Id="rId32" Type="http://schemas.openxmlformats.org/officeDocument/2006/relationships/font" Target="fonts/Gantari-bold.fntdata"/><Relationship Id="rId13" Type="http://schemas.openxmlformats.org/officeDocument/2006/relationships/slide" Target="slides/slide8.xml"/><Relationship Id="rId35" Type="http://schemas.openxmlformats.org/officeDocument/2006/relationships/font" Target="fonts/Livvic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Gantari-boldItalic.fntdata"/><Relationship Id="rId15" Type="http://schemas.openxmlformats.org/officeDocument/2006/relationships/slide" Target="slides/slide10.xml"/><Relationship Id="rId37" Type="http://schemas.openxmlformats.org/officeDocument/2006/relationships/font" Target="fonts/LivvicSemiBold-italic.fntdata"/><Relationship Id="rId14" Type="http://schemas.openxmlformats.org/officeDocument/2006/relationships/slide" Target="slides/slide9.xml"/><Relationship Id="rId36" Type="http://schemas.openxmlformats.org/officeDocument/2006/relationships/font" Target="fonts/LivvicSemiBold-bold.fntdata"/><Relationship Id="rId17" Type="http://schemas.openxmlformats.org/officeDocument/2006/relationships/slide" Target="slides/slide12.xml"/><Relationship Id="rId39" Type="http://schemas.openxmlformats.org/officeDocument/2006/relationships/font" Target="fonts/GantariMedium-regular.fntdata"/><Relationship Id="rId16" Type="http://schemas.openxmlformats.org/officeDocument/2006/relationships/slide" Target="slides/slide11.xml"/><Relationship Id="rId38" Type="http://schemas.openxmlformats.org/officeDocument/2006/relationships/font" Target="fonts/LivvicSemiBold-boldItalic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f85f18f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2f85f18f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c7d5f27bf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c7d5f27bf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c8118e576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c8118e576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c8118e576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c8118e576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f9e629e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f9e629e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1258269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1258269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1e7c571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1e7c571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c7d5f27bf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c7d5f27bf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c83e7bfa9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c83e7bfa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c8309cb2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c8309cb2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c7d5f27b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c7d5f27b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c7d5f27bf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c7d5f27bf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45550" y="1011313"/>
            <a:ext cx="56529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85000" y="3722688"/>
            <a:ext cx="4974000" cy="409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84468" y="8467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46899" y="48052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784093" y="43132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630843" y="480526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26250" y="4734025"/>
            <a:ext cx="548389" cy="409487"/>
          </a:xfrm>
          <a:custGeom>
            <a:rect b="b" l="l" r="r" t="t"/>
            <a:pathLst>
              <a:path extrusionOk="0" h="15887" w="21276">
                <a:moveTo>
                  <a:pt x="7960" y="0"/>
                </a:moveTo>
                <a:cubicBezTo>
                  <a:pt x="7638" y="0"/>
                  <a:pt x="7316" y="17"/>
                  <a:pt x="6996" y="52"/>
                </a:cubicBezTo>
                <a:cubicBezTo>
                  <a:pt x="5610" y="201"/>
                  <a:pt x="4242" y="677"/>
                  <a:pt x="3105" y="1516"/>
                </a:cubicBezTo>
                <a:cubicBezTo>
                  <a:pt x="1968" y="2364"/>
                  <a:pt x="1146" y="3564"/>
                  <a:pt x="676" y="4835"/>
                </a:cubicBezTo>
                <a:cubicBezTo>
                  <a:pt x="198" y="6109"/>
                  <a:pt x="20" y="7440"/>
                  <a:pt x="6" y="8739"/>
                </a:cubicBezTo>
                <a:cubicBezTo>
                  <a:pt x="1" y="9384"/>
                  <a:pt x="39" y="10030"/>
                  <a:pt x="119" y="10669"/>
                </a:cubicBezTo>
                <a:cubicBezTo>
                  <a:pt x="173" y="11307"/>
                  <a:pt x="300" y="11931"/>
                  <a:pt x="417" y="12553"/>
                </a:cubicBezTo>
                <a:cubicBezTo>
                  <a:pt x="656" y="13703"/>
                  <a:pt x="1015" y="14814"/>
                  <a:pt x="1435" y="15887"/>
                </a:cubicBezTo>
                <a:lnTo>
                  <a:pt x="2555" y="15887"/>
                </a:lnTo>
                <a:cubicBezTo>
                  <a:pt x="2536" y="15840"/>
                  <a:pt x="2514" y="15793"/>
                  <a:pt x="2495" y="15746"/>
                </a:cubicBezTo>
                <a:cubicBezTo>
                  <a:pt x="2061" y="14647"/>
                  <a:pt x="1694" y="13510"/>
                  <a:pt x="1457" y="12336"/>
                </a:cubicBezTo>
                <a:cubicBezTo>
                  <a:pt x="1352" y="11746"/>
                  <a:pt x="1235" y="11155"/>
                  <a:pt x="1187" y="10554"/>
                </a:cubicBezTo>
                <a:cubicBezTo>
                  <a:pt x="1116" y="9955"/>
                  <a:pt x="1085" y="9352"/>
                  <a:pt x="1094" y="8751"/>
                </a:cubicBezTo>
                <a:cubicBezTo>
                  <a:pt x="1113" y="7550"/>
                  <a:pt x="1288" y="6340"/>
                  <a:pt x="1714" y="5229"/>
                </a:cubicBezTo>
                <a:cubicBezTo>
                  <a:pt x="2134" y="4120"/>
                  <a:pt x="2835" y="3126"/>
                  <a:pt x="3781" y="2425"/>
                </a:cubicBezTo>
                <a:cubicBezTo>
                  <a:pt x="4949" y="1575"/>
                  <a:pt x="6422" y="1161"/>
                  <a:pt x="7915" y="1161"/>
                </a:cubicBezTo>
                <a:cubicBezTo>
                  <a:pt x="8872" y="1161"/>
                  <a:pt x="9838" y="1331"/>
                  <a:pt x="10738" y="1667"/>
                </a:cubicBezTo>
                <a:cubicBezTo>
                  <a:pt x="13091" y="2525"/>
                  <a:pt x="15048" y="4359"/>
                  <a:pt x="16553" y="6484"/>
                </a:cubicBezTo>
                <a:cubicBezTo>
                  <a:pt x="17275" y="7578"/>
                  <a:pt x="17942" y="8715"/>
                  <a:pt x="18458" y="9936"/>
                </a:cubicBezTo>
                <a:cubicBezTo>
                  <a:pt x="18983" y="11150"/>
                  <a:pt x="19377" y="12429"/>
                  <a:pt x="19662" y="13738"/>
                </a:cubicBezTo>
                <a:cubicBezTo>
                  <a:pt x="19811" y="14447"/>
                  <a:pt x="19924" y="15166"/>
                  <a:pt x="20002" y="15887"/>
                </a:cubicBezTo>
                <a:lnTo>
                  <a:pt x="21276" y="15887"/>
                </a:lnTo>
                <a:cubicBezTo>
                  <a:pt x="21190" y="15077"/>
                  <a:pt x="21061" y="14271"/>
                  <a:pt x="20891" y="13474"/>
                </a:cubicBezTo>
                <a:cubicBezTo>
                  <a:pt x="20583" y="12089"/>
                  <a:pt x="20158" y="10734"/>
                  <a:pt x="19592" y="9446"/>
                </a:cubicBezTo>
                <a:cubicBezTo>
                  <a:pt x="19039" y="8150"/>
                  <a:pt x="18322" y="6937"/>
                  <a:pt x="17545" y="5781"/>
                </a:cubicBezTo>
                <a:cubicBezTo>
                  <a:pt x="16735" y="4647"/>
                  <a:pt x="15806" y="3595"/>
                  <a:pt x="14739" y="2690"/>
                </a:cubicBezTo>
                <a:cubicBezTo>
                  <a:pt x="13673" y="1785"/>
                  <a:pt x="12465" y="1036"/>
                  <a:pt x="11141" y="562"/>
                </a:cubicBezTo>
                <a:cubicBezTo>
                  <a:pt x="10117" y="193"/>
                  <a:pt x="9037" y="0"/>
                  <a:pt x="79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1099" y="18764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8050" y="27814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 rot="10800000">
            <a:off x="0" y="-35792"/>
            <a:ext cx="1006495" cy="573769"/>
          </a:xfrm>
          <a:custGeom>
            <a:rect b="b" l="l" r="r" t="t"/>
            <a:pathLst>
              <a:path extrusionOk="0" h="37373" w="65559">
                <a:moveTo>
                  <a:pt x="24033" y="9641"/>
                </a:moveTo>
                <a:cubicBezTo>
                  <a:pt x="24303" y="9641"/>
                  <a:pt x="24574" y="9664"/>
                  <a:pt x="24845" y="9688"/>
                </a:cubicBezTo>
                <a:lnTo>
                  <a:pt x="25804" y="9764"/>
                </a:lnTo>
                <a:cubicBezTo>
                  <a:pt x="26444" y="9833"/>
                  <a:pt x="27080" y="9956"/>
                  <a:pt x="27721" y="10048"/>
                </a:cubicBezTo>
                <a:cubicBezTo>
                  <a:pt x="28160" y="10151"/>
                  <a:pt x="28602" y="10249"/>
                  <a:pt x="29043" y="10354"/>
                </a:cubicBezTo>
                <a:cubicBezTo>
                  <a:pt x="29402" y="11478"/>
                  <a:pt x="29567" y="12673"/>
                  <a:pt x="29455" y="13877"/>
                </a:cubicBezTo>
                <a:cubicBezTo>
                  <a:pt x="29363" y="14829"/>
                  <a:pt x="29110" y="15779"/>
                  <a:pt x="28722" y="16690"/>
                </a:cubicBezTo>
                <a:cubicBezTo>
                  <a:pt x="28329" y="17601"/>
                  <a:pt x="27794" y="18467"/>
                  <a:pt x="27166" y="19280"/>
                </a:cubicBezTo>
                <a:cubicBezTo>
                  <a:pt x="25901" y="20898"/>
                  <a:pt x="24244" y="22303"/>
                  <a:pt x="22374" y="23370"/>
                </a:cubicBezTo>
                <a:cubicBezTo>
                  <a:pt x="20733" y="24298"/>
                  <a:pt x="18852" y="24942"/>
                  <a:pt x="16952" y="24942"/>
                </a:cubicBezTo>
                <a:cubicBezTo>
                  <a:pt x="16698" y="24942"/>
                  <a:pt x="16443" y="24931"/>
                  <a:pt x="16189" y="24907"/>
                </a:cubicBezTo>
                <a:cubicBezTo>
                  <a:pt x="15119" y="24803"/>
                  <a:pt x="14054" y="24479"/>
                  <a:pt x="13106" y="23939"/>
                </a:cubicBezTo>
                <a:cubicBezTo>
                  <a:pt x="12162" y="23404"/>
                  <a:pt x="11329" y="22653"/>
                  <a:pt x="10786" y="21724"/>
                </a:cubicBezTo>
                <a:cubicBezTo>
                  <a:pt x="10239" y="20804"/>
                  <a:pt x="9966" y="19704"/>
                  <a:pt x="10049" y="18615"/>
                </a:cubicBezTo>
                <a:cubicBezTo>
                  <a:pt x="10123" y="17520"/>
                  <a:pt x="10526" y="16431"/>
                  <a:pt x="11133" y="15445"/>
                </a:cubicBezTo>
                <a:cubicBezTo>
                  <a:pt x="12358" y="13473"/>
                  <a:pt x="14318" y="11860"/>
                  <a:pt x="16541" y="10904"/>
                </a:cubicBezTo>
                <a:cubicBezTo>
                  <a:pt x="16819" y="10787"/>
                  <a:pt x="17106" y="10691"/>
                  <a:pt x="17389" y="10582"/>
                </a:cubicBezTo>
                <a:cubicBezTo>
                  <a:pt x="17681" y="10487"/>
                  <a:pt x="17986" y="10414"/>
                  <a:pt x="18285" y="10329"/>
                </a:cubicBezTo>
                <a:cubicBezTo>
                  <a:pt x="18585" y="10249"/>
                  <a:pt x="18885" y="10160"/>
                  <a:pt x="19187" y="10084"/>
                </a:cubicBezTo>
                <a:lnTo>
                  <a:pt x="20112" y="9921"/>
                </a:lnTo>
                <a:cubicBezTo>
                  <a:pt x="20423" y="9874"/>
                  <a:pt x="20728" y="9794"/>
                  <a:pt x="21043" y="9773"/>
                </a:cubicBezTo>
                <a:lnTo>
                  <a:pt x="21986" y="9693"/>
                </a:lnTo>
                <a:cubicBezTo>
                  <a:pt x="22318" y="9650"/>
                  <a:pt x="22653" y="9642"/>
                  <a:pt x="22989" y="9642"/>
                </a:cubicBezTo>
                <a:cubicBezTo>
                  <a:pt x="23200" y="9642"/>
                  <a:pt x="23411" y="9645"/>
                  <a:pt x="23621" y="9645"/>
                </a:cubicBezTo>
                <a:cubicBezTo>
                  <a:pt x="23711" y="9645"/>
                  <a:pt x="23800" y="9645"/>
                  <a:pt x="23889" y="9643"/>
                </a:cubicBezTo>
                <a:cubicBezTo>
                  <a:pt x="23937" y="9642"/>
                  <a:pt x="23985" y="9641"/>
                  <a:pt x="24033" y="9641"/>
                </a:cubicBezTo>
                <a:close/>
                <a:moveTo>
                  <a:pt x="11484" y="1"/>
                </a:moveTo>
                <a:cubicBezTo>
                  <a:pt x="9811" y="1"/>
                  <a:pt x="8227" y="97"/>
                  <a:pt x="6739" y="234"/>
                </a:cubicBezTo>
                <a:cubicBezTo>
                  <a:pt x="4468" y="463"/>
                  <a:pt x="2216" y="851"/>
                  <a:pt x="0" y="1396"/>
                </a:cubicBezTo>
                <a:lnTo>
                  <a:pt x="0" y="2067"/>
                </a:lnTo>
                <a:cubicBezTo>
                  <a:pt x="2245" y="1576"/>
                  <a:pt x="4520" y="1238"/>
                  <a:pt x="6812" y="1054"/>
                </a:cubicBezTo>
                <a:cubicBezTo>
                  <a:pt x="8042" y="966"/>
                  <a:pt x="9343" y="907"/>
                  <a:pt x="10703" y="907"/>
                </a:cubicBezTo>
                <a:cubicBezTo>
                  <a:pt x="12198" y="907"/>
                  <a:pt x="13764" y="979"/>
                  <a:pt x="15385" y="1166"/>
                </a:cubicBezTo>
                <a:cubicBezTo>
                  <a:pt x="16926" y="1356"/>
                  <a:pt x="18518" y="1654"/>
                  <a:pt x="20099" y="2172"/>
                </a:cubicBezTo>
                <a:cubicBezTo>
                  <a:pt x="21678" y="2677"/>
                  <a:pt x="23249" y="3424"/>
                  <a:pt x="24666" y="4452"/>
                </a:cubicBezTo>
                <a:cubicBezTo>
                  <a:pt x="26077" y="5488"/>
                  <a:pt x="27324" y="6856"/>
                  <a:pt x="28224" y="8468"/>
                </a:cubicBezTo>
                <a:cubicBezTo>
                  <a:pt x="28258" y="8530"/>
                  <a:pt x="28287" y="8594"/>
                  <a:pt x="28319" y="8655"/>
                </a:cubicBezTo>
                <a:cubicBezTo>
                  <a:pt x="28214" y="8632"/>
                  <a:pt x="28106" y="8608"/>
                  <a:pt x="28001" y="8584"/>
                </a:cubicBezTo>
                <a:cubicBezTo>
                  <a:pt x="27319" y="8486"/>
                  <a:pt x="26645" y="8359"/>
                  <a:pt x="25965" y="8287"/>
                </a:cubicBezTo>
                <a:lnTo>
                  <a:pt x="24942" y="8209"/>
                </a:lnTo>
                <a:cubicBezTo>
                  <a:pt x="24656" y="8184"/>
                  <a:pt x="24371" y="8161"/>
                  <a:pt x="24084" y="8161"/>
                </a:cubicBezTo>
                <a:cubicBezTo>
                  <a:pt x="24030" y="8161"/>
                  <a:pt x="23975" y="8161"/>
                  <a:pt x="23920" y="8163"/>
                </a:cubicBezTo>
                <a:cubicBezTo>
                  <a:pt x="23792" y="8161"/>
                  <a:pt x="23665" y="8160"/>
                  <a:pt x="23537" y="8160"/>
                </a:cubicBezTo>
                <a:cubicBezTo>
                  <a:pt x="20933" y="8160"/>
                  <a:pt x="18378" y="8616"/>
                  <a:pt x="15967" y="9566"/>
                </a:cubicBezTo>
                <a:cubicBezTo>
                  <a:pt x="14727" y="10103"/>
                  <a:pt x="13571" y="10817"/>
                  <a:pt x="12537" y="11687"/>
                </a:cubicBezTo>
                <a:cubicBezTo>
                  <a:pt x="11516" y="12549"/>
                  <a:pt x="10612" y="13555"/>
                  <a:pt x="9913" y="14702"/>
                </a:cubicBezTo>
                <a:cubicBezTo>
                  <a:pt x="9217" y="15845"/>
                  <a:pt x="8726" y="17151"/>
                  <a:pt x="8639" y="18523"/>
                </a:cubicBezTo>
                <a:cubicBezTo>
                  <a:pt x="8543" y="19896"/>
                  <a:pt x="8890" y="21281"/>
                  <a:pt x="9588" y="22440"/>
                </a:cubicBezTo>
                <a:cubicBezTo>
                  <a:pt x="10281" y="23608"/>
                  <a:pt x="11305" y="24510"/>
                  <a:pt x="12431" y="25140"/>
                </a:cubicBezTo>
                <a:cubicBezTo>
                  <a:pt x="13559" y="25774"/>
                  <a:pt x="14804" y="26145"/>
                  <a:pt x="16063" y="26260"/>
                </a:cubicBezTo>
                <a:cubicBezTo>
                  <a:pt x="16344" y="26284"/>
                  <a:pt x="16622" y="26296"/>
                  <a:pt x="16899" y="26296"/>
                </a:cubicBezTo>
                <a:cubicBezTo>
                  <a:pt x="19128" y="26296"/>
                  <a:pt x="21230" y="25541"/>
                  <a:pt x="23025" y="24516"/>
                </a:cubicBezTo>
                <a:cubicBezTo>
                  <a:pt x="25047" y="23344"/>
                  <a:pt x="26798" y="21837"/>
                  <a:pt x="28173" y="20057"/>
                </a:cubicBezTo>
                <a:cubicBezTo>
                  <a:pt x="28852" y="19164"/>
                  <a:pt x="29437" y="18203"/>
                  <a:pt x="29869" y="17180"/>
                </a:cubicBezTo>
                <a:cubicBezTo>
                  <a:pt x="30298" y="16156"/>
                  <a:pt x="30577" y="15074"/>
                  <a:pt x="30672" y="13984"/>
                </a:cubicBezTo>
                <a:cubicBezTo>
                  <a:pt x="30767" y="12866"/>
                  <a:pt x="30653" y="11765"/>
                  <a:pt x="30387" y="10722"/>
                </a:cubicBezTo>
                <a:lnTo>
                  <a:pt x="30387" y="10722"/>
                </a:lnTo>
                <a:cubicBezTo>
                  <a:pt x="30761" y="10830"/>
                  <a:pt x="31134" y="10941"/>
                  <a:pt x="31501" y="11078"/>
                </a:cubicBezTo>
                <a:cubicBezTo>
                  <a:pt x="33989" y="11943"/>
                  <a:pt x="36399" y="13139"/>
                  <a:pt x="38693" y="14571"/>
                </a:cubicBezTo>
                <a:cubicBezTo>
                  <a:pt x="40992" y="16007"/>
                  <a:pt x="43156" y="17673"/>
                  <a:pt x="45210" y="19545"/>
                </a:cubicBezTo>
                <a:cubicBezTo>
                  <a:pt x="49336" y="23261"/>
                  <a:pt x="53084" y="27550"/>
                  <a:pt x="57127" y="31708"/>
                </a:cubicBezTo>
                <a:cubicBezTo>
                  <a:pt x="59030" y="33655"/>
                  <a:pt x="60996" y="35582"/>
                  <a:pt x="63114" y="37373"/>
                </a:cubicBezTo>
                <a:lnTo>
                  <a:pt x="65559" y="37373"/>
                </a:lnTo>
                <a:cubicBezTo>
                  <a:pt x="65210" y="37097"/>
                  <a:pt x="64857" y="36824"/>
                  <a:pt x="64515" y="36541"/>
                </a:cubicBezTo>
                <a:cubicBezTo>
                  <a:pt x="62298" y="34703"/>
                  <a:pt x="60240" y="32683"/>
                  <a:pt x="58233" y="30631"/>
                </a:cubicBezTo>
                <a:cubicBezTo>
                  <a:pt x="54228" y="26518"/>
                  <a:pt x="50454" y="22201"/>
                  <a:pt x="46233" y="18406"/>
                </a:cubicBezTo>
                <a:cubicBezTo>
                  <a:pt x="42031" y="14592"/>
                  <a:pt x="37219" y="11473"/>
                  <a:pt x="31988" y="9659"/>
                </a:cubicBezTo>
                <a:cubicBezTo>
                  <a:pt x="31340" y="9418"/>
                  <a:pt x="30667" y="9254"/>
                  <a:pt x="30011" y="9049"/>
                </a:cubicBezTo>
                <a:cubicBezTo>
                  <a:pt x="29938" y="9030"/>
                  <a:pt x="29862" y="9014"/>
                  <a:pt x="29787" y="8997"/>
                </a:cubicBezTo>
                <a:cubicBezTo>
                  <a:pt x="29625" y="8620"/>
                  <a:pt x="29443" y="8254"/>
                  <a:pt x="29243" y="7898"/>
                </a:cubicBezTo>
                <a:cubicBezTo>
                  <a:pt x="28233" y="6129"/>
                  <a:pt x="26862" y="4663"/>
                  <a:pt x="25318" y="3556"/>
                </a:cubicBezTo>
                <a:cubicBezTo>
                  <a:pt x="23764" y="2455"/>
                  <a:pt x="22088" y="1690"/>
                  <a:pt x="20416" y="1177"/>
                </a:cubicBezTo>
                <a:cubicBezTo>
                  <a:pt x="18745" y="654"/>
                  <a:pt x="17085" y="368"/>
                  <a:pt x="15493" y="197"/>
                </a:cubicBezTo>
                <a:cubicBezTo>
                  <a:pt x="14106" y="58"/>
                  <a:pt x="12769" y="1"/>
                  <a:pt x="11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503624" y="27145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784124" y="1876487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058993" y="13004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234174" y="-240238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2364000" y="1432438"/>
            <a:ext cx="4416000" cy="11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subTitle"/>
          </p:nvPr>
        </p:nvSpPr>
        <p:spPr>
          <a:xfrm>
            <a:off x="2364000" y="2792463"/>
            <a:ext cx="44160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6" name="Google Shape;136;p11"/>
          <p:cNvSpPr/>
          <p:nvPr/>
        </p:nvSpPr>
        <p:spPr>
          <a:xfrm>
            <a:off x="8479293" y="1148943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/>
          <p:nvPr/>
        </p:nvSpPr>
        <p:spPr>
          <a:xfrm>
            <a:off x="8541960" y="2530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7570350" y="475025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"/>
          <p:cNvSpPr/>
          <p:nvPr/>
        </p:nvSpPr>
        <p:spPr>
          <a:xfrm flipH="1">
            <a:off x="58860" y="3823325"/>
            <a:ext cx="613800" cy="61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"/>
          <p:cNvSpPr/>
          <p:nvPr/>
        </p:nvSpPr>
        <p:spPr>
          <a:xfrm flipH="1">
            <a:off x="-177334" y="-131076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573356" y="4751293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 flipH="1">
            <a:off x="1588459" y="14724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 flipH="1">
            <a:off x="8762266" y="475129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 rot="5400000">
            <a:off x="7945085" y="3991400"/>
            <a:ext cx="1479223" cy="918590"/>
          </a:xfrm>
          <a:custGeom>
            <a:rect b="b" l="l" r="r" t="t"/>
            <a:pathLst>
              <a:path extrusionOk="0" h="53703" w="86479">
                <a:moveTo>
                  <a:pt x="21733" y="8373"/>
                </a:moveTo>
                <a:cubicBezTo>
                  <a:pt x="22492" y="10027"/>
                  <a:pt x="22998" y="11794"/>
                  <a:pt x="23193" y="13625"/>
                </a:cubicBezTo>
                <a:cubicBezTo>
                  <a:pt x="23274" y="14588"/>
                  <a:pt x="23317" y="15564"/>
                  <a:pt x="23223" y="16539"/>
                </a:cubicBezTo>
                <a:cubicBezTo>
                  <a:pt x="23204" y="17028"/>
                  <a:pt x="23109" y="17510"/>
                  <a:pt x="23048" y="17996"/>
                </a:cubicBezTo>
                <a:cubicBezTo>
                  <a:pt x="23004" y="18238"/>
                  <a:pt x="22947" y="18476"/>
                  <a:pt x="22898" y="18717"/>
                </a:cubicBezTo>
                <a:lnTo>
                  <a:pt x="22822" y="19077"/>
                </a:lnTo>
                <a:lnTo>
                  <a:pt x="22720" y="19432"/>
                </a:lnTo>
                <a:cubicBezTo>
                  <a:pt x="22479" y="20387"/>
                  <a:pt x="22085" y="21294"/>
                  <a:pt x="21646" y="22174"/>
                </a:cubicBezTo>
                <a:cubicBezTo>
                  <a:pt x="21189" y="23049"/>
                  <a:pt x="20611" y="23850"/>
                  <a:pt x="19969" y="24597"/>
                </a:cubicBezTo>
                <a:cubicBezTo>
                  <a:pt x="19293" y="25311"/>
                  <a:pt x="18547" y="25971"/>
                  <a:pt x="17714" y="26493"/>
                </a:cubicBezTo>
                <a:cubicBezTo>
                  <a:pt x="16861" y="27007"/>
                  <a:pt x="15948" y="27408"/>
                  <a:pt x="14993" y="27687"/>
                </a:cubicBezTo>
                <a:cubicBezTo>
                  <a:pt x="13948" y="27975"/>
                  <a:pt x="12855" y="28125"/>
                  <a:pt x="11758" y="28125"/>
                </a:cubicBezTo>
                <a:cubicBezTo>
                  <a:pt x="10832" y="28125"/>
                  <a:pt x="9903" y="28018"/>
                  <a:pt x="8999" y="27796"/>
                </a:cubicBezTo>
                <a:cubicBezTo>
                  <a:pt x="8501" y="27693"/>
                  <a:pt x="8024" y="27516"/>
                  <a:pt x="7542" y="27354"/>
                </a:cubicBezTo>
                <a:lnTo>
                  <a:pt x="6843" y="27052"/>
                </a:lnTo>
                <a:cubicBezTo>
                  <a:pt x="6605" y="26957"/>
                  <a:pt x="6394" y="26817"/>
                  <a:pt x="6166" y="26703"/>
                </a:cubicBezTo>
                <a:cubicBezTo>
                  <a:pt x="5286" y="26203"/>
                  <a:pt x="4457" y="25603"/>
                  <a:pt x="3758" y="24863"/>
                </a:cubicBezTo>
                <a:cubicBezTo>
                  <a:pt x="2345" y="23408"/>
                  <a:pt x="1444" y="21478"/>
                  <a:pt x="1663" y="19512"/>
                </a:cubicBezTo>
                <a:cubicBezTo>
                  <a:pt x="1757" y="18531"/>
                  <a:pt x="2075" y="17557"/>
                  <a:pt x="2564" y="16665"/>
                </a:cubicBezTo>
                <a:cubicBezTo>
                  <a:pt x="3048" y="15766"/>
                  <a:pt x="3692" y="14960"/>
                  <a:pt x="4458" y="14257"/>
                </a:cubicBezTo>
                <a:cubicBezTo>
                  <a:pt x="5989" y="12839"/>
                  <a:pt x="7930" y="11847"/>
                  <a:pt x="9956" y="11044"/>
                </a:cubicBezTo>
                <a:cubicBezTo>
                  <a:pt x="13707" y="9580"/>
                  <a:pt x="17696" y="8684"/>
                  <a:pt x="21733" y="8373"/>
                </a:cubicBezTo>
                <a:close/>
                <a:moveTo>
                  <a:pt x="65171" y="40948"/>
                </a:moveTo>
                <a:lnTo>
                  <a:pt x="65171" y="40948"/>
                </a:lnTo>
                <a:cubicBezTo>
                  <a:pt x="65238" y="42688"/>
                  <a:pt x="65049" y="44417"/>
                  <a:pt x="64586" y="46055"/>
                </a:cubicBezTo>
                <a:cubicBezTo>
                  <a:pt x="64437" y="46516"/>
                  <a:pt x="64320" y="46992"/>
                  <a:pt x="64142" y="47437"/>
                </a:cubicBezTo>
                <a:cubicBezTo>
                  <a:pt x="63970" y="47881"/>
                  <a:pt x="63772" y="48316"/>
                  <a:pt x="63550" y="48738"/>
                </a:cubicBezTo>
                <a:cubicBezTo>
                  <a:pt x="63106" y="49572"/>
                  <a:pt x="62563" y="50343"/>
                  <a:pt x="61903" y="50969"/>
                </a:cubicBezTo>
                <a:cubicBezTo>
                  <a:pt x="61244" y="51595"/>
                  <a:pt x="60483" y="52096"/>
                  <a:pt x="59650" y="52337"/>
                </a:cubicBezTo>
                <a:cubicBezTo>
                  <a:pt x="59164" y="52483"/>
                  <a:pt x="58654" y="52561"/>
                  <a:pt x="58150" y="52561"/>
                </a:cubicBezTo>
                <a:cubicBezTo>
                  <a:pt x="57789" y="52561"/>
                  <a:pt x="57432" y="52521"/>
                  <a:pt x="57088" y="52439"/>
                </a:cubicBezTo>
                <a:cubicBezTo>
                  <a:pt x="56262" y="52251"/>
                  <a:pt x="55515" y="51819"/>
                  <a:pt x="55031" y="51174"/>
                </a:cubicBezTo>
                <a:cubicBezTo>
                  <a:pt x="54775" y="50860"/>
                  <a:pt x="54593" y="50495"/>
                  <a:pt x="54473" y="50105"/>
                </a:cubicBezTo>
                <a:cubicBezTo>
                  <a:pt x="54343" y="49720"/>
                  <a:pt x="54286" y="49305"/>
                  <a:pt x="54285" y="48889"/>
                </a:cubicBezTo>
                <a:cubicBezTo>
                  <a:pt x="54270" y="48055"/>
                  <a:pt x="54493" y="47211"/>
                  <a:pt x="54851" y="46452"/>
                </a:cubicBezTo>
                <a:cubicBezTo>
                  <a:pt x="55033" y="46075"/>
                  <a:pt x="55254" y="45718"/>
                  <a:pt x="55509" y="45385"/>
                </a:cubicBezTo>
                <a:cubicBezTo>
                  <a:pt x="55769" y="45068"/>
                  <a:pt x="56058" y="44755"/>
                  <a:pt x="56381" y="44479"/>
                </a:cubicBezTo>
                <a:cubicBezTo>
                  <a:pt x="57665" y="43362"/>
                  <a:pt x="59278" y="42670"/>
                  <a:pt x="60905" y="42138"/>
                </a:cubicBezTo>
                <a:cubicBezTo>
                  <a:pt x="62322" y="41682"/>
                  <a:pt x="63760" y="41300"/>
                  <a:pt x="65171" y="40948"/>
                </a:cubicBezTo>
                <a:close/>
                <a:moveTo>
                  <a:pt x="15302" y="0"/>
                </a:moveTo>
                <a:cubicBezTo>
                  <a:pt x="16457" y="1025"/>
                  <a:pt x="17565" y="2127"/>
                  <a:pt x="18560" y="3344"/>
                </a:cubicBezTo>
                <a:cubicBezTo>
                  <a:pt x="19469" y="4452"/>
                  <a:pt x="20303" y="5640"/>
                  <a:pt x="21005" y="6912"/>
                </a:cubicBezTo>
                <a:cubicBezTo>
                  <a:pt x="17031" y="7267"/>
                  <a:pt x="13107" y="8176"/>
                  <a:pt x="9396" y="9620"/>
                </a:cubicBezTo>
                <a:cubicBezTo>
                  <a:pt x="7280" y="10456"/>
                  <a:pt x="5163" y="11514"/>
                  <a:pt x="3415" y="13125"/>
                </a:cubicBezTo>
                <a:cubicBezTo>
                  <a:pt x="2542" y="13925"/>
                  <a:pt x="1777" y="14875"/>
                  <a:pt x="1209" y="15929"/>
                </a:cubicBezTo>
                <a:cubicBezTo>
                  <a:pt x="634" y="16979"/>
                  <a:pt x="243" y="18148"/>
                  <a:pt x="126" y="19366"/>
                </a:cubicBezTo>
                <a:cubicBezTo>
                  <a:pt x="1" y="20582"/>
                  <a:pt x="198" y="21855"/>
                  <a:pt x="671" y="22970"/>
                </a:cubicBezTo>
                <a:cubicBezTo>
                  <a:pt x="1135" y="24094"/>
                  <a:pt x="1831" y="25083"/>
                  <a:pt x="2643" y="25931"/>
                </a:cubicBezTo>
                <a:cubicBezTo>
                  <a:pt x="3450" y="26784"/>
                  <a:pt x="4409" y="27483"/>
                  <a:pt x="5417" y="28053"/>
                </a:cubicBezTo>
                <a:cubicBezTo>
                  <a:pt x="5677" y="28186"/>
                  <a:pt x="5924" y="28342"/>
                  <a:pt x="6192" y="28452"/>
                </a:cubicBezTo>
                <a:lnTo>
                  <a:pt x="6988" y="28796"/>
                </a:lnTo>
                <a:cubicBezTo>
                  <a:pt x="7533" y="28983"/>
                  <a:pt x="8078" y="29179"/>
                  <a:pt x="8641" y="29297"/>
                </a:cubicBezTo>
                <a:cubicBezTo>
                  <a:pt x="9662" y="29545"/>
                  <a:pt x="10706" y="29666"/>
                  <a:pt x="11749" y="29666"/>
                </a:cubicBezTo>
                <a:cubicBezTo>
                  <a:pt x="12989" y="29666"/>
                  <a:pt x="14225" y="29495"/>
                  <a:pt x="15415" y="29166"/>
                </a:cubicBezTo>
                <a:cubicBezTo>
                  <a:pt x="16507" y="28846"/>
                  <a:pt x="17552" y="28386"/>
                  <a:pt x="18524" y="27795"/>
                </a:cubicBezTo>
                <a:cubicBezTo>
                  <a:pt x="19491" y="27188"/>
                  <a:pt x="20338" y="26438"/>
                  <a:pt x="21106" y="25620"/>
                </a:cubicBezTo>
                <a:cubicBezTo>
                  <a:pt x="21835" y="24772"/>
                  <a:pt x="22485" y="23862"/>
                  <a:pt x="22994" y="22882"/>
                </a:cubicBezTo>
                <a:cubicBezTo>
                  <a:pt x="23486" y="21899"/>
                  <a:pt x="23917" y="20886"/>
                  <a:pt x="24182" y="19832"/>
                </a:cubicBezTo>
                <a:lnTo>
                  <a:pt x="24293" y="19441"/>
                </a:lnTo>
                <a:lnTo>
                  <a:pt x="24376" y="19045"/>
                </a:lnTo>
                <a:cubicBezTo>
                  <a:pt x="24432" y="18780"/>
                  <a:pt x="24492" y="18517"/>
                  <a:pt x="24540" y="18251"/>
                </a:cubicBezTo>
                <a:cubicBezTo>
                  <a:pt x="24607" y="17719"/>
                  <a:pt x="24706" y="17189"/>
                  <a:pt x="24728" y="16653"/>
                </a:cubicBezTo>
                <a:cubicBezTo>
                  <a:pt x="24826" y="15588"/>
                  <a:pt x="24778" y="14519"/>
                  <a:pt x="24686" y="13467"/>
                </a:cubicBezTo>
                <a:cubicBezTo>
                  <a:pt x="24613" y="12943"/>
                  <a:pt x="24562" y="12418"/>
                  <a:pt x="24443" y="11904"/>
                </a:cubicBezTo>
                <a:cubicBezTo>
                  <a:pt x="24351" y="11384"/>
                  <a:pt x="24211" y="10878"/>
                  <a:pt x="24068" y="10373"/>
                </a:cubicBezTo>
                <a:cubicBezTo>
                  <a:pt x="23855" y="9663"/>
                  <a:pt x="23604" y="8964"/>
                  <a:pt x="23317" y="8281"/>
                </a:cubicBezTo>
                <a:cubicBezTo>
                  <a:pt x="23877" y="8259"/>
                  <a:pt x="24438" y="8248"/>
                  <a:pt x="24998" y="8248"/>
                </a:cubicBezTo>
                <a:cubicBezTo>
                  <a:pt x="28674" y="8248"/>
                  <a:pt x="32350" y="8722"/>
                  <a:pt x="35886" y="9680"/>
                </a:cubicBezTo>
                <a:cubicBezTo>
                  <a:pt x="40124" y="10828"/>
                  <a:pt x="44154" y="12664"/>
                  <a:pt x="47800" y="15024"/>
                </a:cubicBezTo>
                <a:cubicBezTo>
                  <a:pt x="51446" y="17386"/>
                  <a:pt x="54721" y="20267"/>
                  <a:pt x="57469" y="23523"/>
                </a:cubicBezTo>
                <a:cubicBezTo>
                  <a:pt x="58838" y="25156"/>
                  <a:pt x="60099" y="26867"/>
                  <a:pt x="61179" y="28658"/>
                </a:cubicBezTo>
                <a:cubicBezTo>
                  <a:pt x="62261" y="30450"/>
                  <a:pt x="63159" y="32337"/>
                  <a:pt x="63842" y="34272"/>
                </a:cubicBezTo>
                <a:cubicBezTo>
                  <a:pt x="64498" y="36141"/>
                  <a:pt x="64941" y="38063"/>
                  <a:pt x="65108" y="39988"/>
                </a:cubicBezTo>
                <a:cubicBezTo>
                  <a:pt x="63623" y="40341"/>
                  <a:pt x="62124" y="40720"/>
                  <a:pt x="60600" y="41193"/>
                </a:cubicBezTo>
                <a:cubicBezTo>
                  <a:pt x="58914" y="41730"/>
                  <a:pt x="57169" y="42441"/>
                  <a:pt x="55700" y="43692"/>
                </a:cubicBezTo>
                <a:cubicBezTo>
                  <a:pt x="54210" y="44920"/>
                  <a:pt x="53209" y="46846"/>
                  <a:pt x="53199" y="48895"/>
                </a:cubicBezTo>
                <a:cubicBezTo>
                  <a:pt x="53196" y="49408"/>
                  <a:pt x="53263" y="49932"/>
                  <a:pt x="53425" y="50435"/>
                </a:cubicBezTo>
                <a:cubicBezTo>
                  <a:pt x="53578" y="50939"/>
                  <a:pt x="53818" y="51429"/>
                  <a:pt x="54153" y="51851"/>
                </a:cubicBezTo>
                <a:cubicBezTo>
                  <a:pt x="54800" y="52724"/>
                  <a:pt x="55795" y="53300"/>
                  <a:pt x="56829" y="53541"/>
                </a:cubicBezTo>
                <a:cubicBezTo>
                  <a:pt x="57277" y="53650"/>
                  <a:pt x="57734" y="53702"/>
                  <a:pt x="58193" y="53702"/>
                </a:cubicBezTo>
                <a:cubicBezTo>
                  <a:pt x="58796" y="53702"/>
                  <a:pt x="59400" y="53612"/>
                  <a:pt x="59983" y="53442"/>
                </a:cubicBezTo>
                <a:cubicBezTo>
                  <a:pt x="61022" y="53147"/>
                  <a:pt x="61944" y="52543"/>
                  <a:pt x="62713" y="51822"/>
                </a:cubicBezTo>
                <a:cubicBezTo>
                  <a:pt x="63490" y="51095"/>
                  <a:pt x="64107" y="50225"/>
                  <a:pt x="64606" y="49302"/>
                </a:cubicBezTo>
                <a:cubicBezTo>
                  <a:pt x="64855" y="48840"/>
                  <a:pt x="65075" y="48363"/>
                  <a:pt x="65268" y="47875"/>
                </a:cubicBezTo>
                <a:cubicBezTo>
                  <a:pt x="65466" y="47388"/>
                  <a:pt x="65596" y="46883"/>
                  <a:pt x="65759" y="46383"/>
                </a:cubicBezTo>
                <a:cubicBezTo>
                  <a:pt x="66294" y="44542"/>
                  <a:pt x="66499" y="42592"/>
                  <a:pt x="66410" y="40649"/>
                </a:cubicBezTo>
                <a:cubicBezTo>
                  <a:pt x="69458" y="39941"/>
                  <a:pt x="72429" y="39467"/>
                  <a:pt x="75278" y="39236"/>
                </a:cubicBezTo>
                <a:cubicBezTo>
                  <a:pt x="76592" y="39132"/>
                  <a:pt x="77880" y="39080"/>
                  <a:pt x="79137" y="39080"/>
                </a:cubicBezTo>
                <a:cubicBezTo>
                  <a:pt x="80780" y="39080"/>
                  <a:pt x="82369" y="39170"/>
                  <a:pt x="83891" y="39351"/>
                </a:cubicBezTo>
                <a:cubicBezTo>
                  <a:pt x="84780" y="39449"/>
                  <a:pt x="85641" y="39582"/>
                  <a:pt x="86479" y="39740"/>
                </a:cubicBezTo>
                <a:lnTo>
                  <a:pt x="86479" y="39036"/>
                </a:lnTo>
                <a:cubicBezTo>
                  <a:pt x="85667" y="38876"/>
                  <a:pt x="84835" y="38736"/>
                  <a:pt x="83979" y="38629"/>
                </a:cubicBezTo>
                <a:cubicBezTo>
                  <a:pt x="82256" y="38400"/>
                  <a:pt x="80448" y="38287"/>
                  <a:pt x="78574" y="38287"/>
                </a:cubicBezTo>
                <a:cubicBezTo>
                  <a:pt x="77476" y="38287"/>
                  <a:pt x="76355" y="38326"/>
                  <a:pt x="75216" y="38403"/>
                </a:cubicBezTo>
                <a:cubicBezTo>
                  <a:pt x="72361" y="38598"/>
                  <a:pt x="69388" y="39038"/>
                  <a:pt x="66346" y="39706"/>
                </a:cubicBezTo>
                <a:cubicBezTo>
                  <a:pt x="66168" y="37718"/>
                  <a:pt x="65719" y="35749"/>
                  <a:pt x="65062" y="33846"/>
                </a:cubicBezTo>
                <a:cubicBezTo>
                  <a:pt x="64358" y="31813"/>
                  <a:pt x="63433" y="29847"/>
                  <a:pt x="62321" y="27977"/>
                </a:cubicBezTo>
                <a:cubicBezTo>
                  <a:pt x="61206" y="26105"/>
                  <a:pt x="59914" y="24336"/>
                  <a:pt x="58511" y="22646"/>
                </a:cubicBezTo>
                <a:cubicBezTo>
                  <a:pt x="55693" y="19273"/>
                  <a:pt x="52329" y="16288"/>
                  <a:pt x="48575" y="13833"/>
                </a:cubicBezTo>
                <a:cubicBezTo>
                  <a:pt x="44820" y="11378"/>
                  <a:pt x="40659" y="9465"/>
                  <a:pt x="36271" y="8261"/>
                </a:cubicBezTo>
                <a:cubicBezTo>
                  <a:pt x="32572" y="7246"/>
                  <a:pt x="28727" y="6740"/>
                  <a:pt x="24879" y="6740"/>
                </a:cubicBezTo>
                <a:cubicBezTo>
                  <a:pt x="24162" y="6740"/>
                  <a:pt x="23446" y="6758"/>
                  <a:pt x="22730" y="6793"/>
                </a:cubicBezTo>
                <a:cubicBezTo>
                  <a:pt x="22693" y="6794"/>
                  <a:pt x="22657" y="6798"/>
                  <a:pt x="22620" y="6800"/>
                </a:cubicBezTo>
                <a:cubicBezTo>
                  <a:pt x="21799" y="5209"/>
                  <a:pt x="20787" y="3751"/>
                  <a:pt x="19681" y="2415"/>
                </a:cubicBezTo>
                <a:cubicBezTo>
                  <a:pt x="18970" y="1554"/>
                  <a:pt x="18210" y="756"/>
                  <a:pt x="174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 flipH="1">
            <a:off x="7661391" y="-311001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hasCustomPrompt="1" idx="2" type="title"/>
          </p:nvPr>
        </p:nvSpPr>
        <p:spPr>
          <a:xfrm>
            <a:off x="1505400" y="144972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/>
          <p:nvPr>
            <p:ph hasCustomPrompt="1" idx="3" type="title"/>
          </p:nvPr>
        </p:nvSpPr>
        <p:spPr>
          <a:xfrm>
            <a:off x="1505400" y="303560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/>
          <p:nvPr>
            <p:ph hasCustomPrompt="1" idx="4" type="title"/>
          </p:nvPr>
        </p:nvSpPr>
        <p:spPr>
          <a:xfrm>
            <a:off x="4204675" y="144972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hasCustomPrompt="1" idx="5" type="title"/>
          </p:nvPr>
        </p:nvSpPr>
        <p:spPr>
          <a:xfrm>
            <a:off x="4204675" y="303560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/>
          <p:nvPr>
            <p:ph hasCustomPrompt="1" idx="6" type="title"/>
          </p:nvPr>
        </p:nvSpPr>
        <p:spPr>
          <a:xfrm>
            <a:off x="6903950" y="144972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/>
          <p:nvPr>
            <p:ph hasCustomPrompt="1" idx="7" type="title"/>
          </p:nvPr>
        </p:nvSpPr>
        <p:spPr>
          <a:xfrm>
            <a:off x="6903950" y="303560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idx="1" type="subTitle"/>
          </p:nvPr>
        </p:nvSpPr>
        <p:spPr>
          <a:xfrm>
            <a:off x="720000" y="211227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8" type="subTitle"/>
          </p:nvPr>
        </p:nvSpPr>
        <p:spPr>
          <a:xfrm>
            <a:off x="3419275" y="211227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9" type="subTitle"/>
          </p:nvPr>
        </p:nvSpPr>
        <p:spPr>
          <a:xfrm>
            <a:off x="6118550" y="211227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13" type="subTitle"/>
          </p:nvPr>
        </p:nvSpPr>
        <p:spPr>
          <a:xfrm>
            <a:off x="720000" y="3698153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13"/>
          <p:cNvSpPr txBox="1"/>
          <p:nvPr>
            <p:ph idx="14" type="subTitle"/>
          </p:nvPr>
        </p:nvSpPr>
        <p:spPr>
          <a:xfrm>
            <a:off x="3419275" y="3698153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13"/>
          <p:cNvSpPr txBox="1"/>
          <p:nvPr>
            <p:ph idx="15" type="subTitle"/>
          </p:nvPr>
        </p:nvSpPr>
        <p:spPr>
          <a:xfrm>
            <a:off x="6118550" y="3698153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p13"/>
          <p:cNvSpPr/>
          <p:nvPr/>
        </p:nvSpPr>
        <p:spPr>
          <a:xfrm>
            <a:off x="8307843" y="18116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49474" y="8185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287600" y="159430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613475" y="47409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30099" y="404449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8307843" y="47409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8549949" y="39142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8530524" y="6778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14"/>
          <p:cNvSpPr/>
          <p:nvPr/>
        </p:nvSpPr>
        <p:spPr>
          <a:xfrm>
            <a:off x="8362219" y="1575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156000" y="132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117075" y="1017718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917175" y="4728743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156000" y="43661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8499025" y="74114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8499025" y="41647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8120119" y="47504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" type="subTitle"/>
          </p:nvPr>
        </p:nvSpPr>
        <p:spPr>
          <a:xfrm>
            <a:off x="2018231" y="1668160"/>
            <a:ext cx="61983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1800"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5"/>
          <p:cNvSpPr txBox="1"/>
          <p:nvPr>
            <p:ph idx="2" type="subTitle"/>
          </p:nvPr>
        </p:nvSpPr>
        <p:spPr>
          <a:xfrm>
            <a:off x="2018231" y="2811659"/>
            <a:ext cx="61983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1800"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15"/>
          <p:cNvSpPr txBox="1"/>
          <p:nvPr>
            <p:ph idx="3" type="subTitle"/>
          </p:nvPr>
        </p:nvSpPr>
        <p:spPr>
          <a:xfrm>
            <a:off x="2018231" y="3955158"/>
            <a:ext cx="61983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1800"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15"/>
          <p:cNvSpPr txBox="1"/>
          <p:nvPr>
            <p:ph idx="4" type="subTitle"/>
          </p:nvPr>
        </p:nvSpPr>
        <p:spPr>
          <a:xfrm>
            <a:off x="2018231" y="1270782"/>
            <a:ext cx="6198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idx="5" type="subTitle"/>
          </p:nvPr>
        </p:nvSpPr>
        <p:spPr>
          <a:xfrm>
            <a:off x="2018231" y="2414286"/>
            <a:ext cx="6198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15"/>
          <p:cNvSpPr txBox="1"/>
          <p:nvPr>
            <p:ph idx="6" type="subTitle"/>
          </p:nvPr>
        </p:nvSpPr>
        <p:spPr>
          <a:xfrm>
            <a:off x="2018231" y="3557790"/>
            <a:ext cx="6198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15"/>
          <p:cNvSpPr/>
          <p:nvPr/>
        </p:nvSpPr>
        <p:spPr>
          <a:xfrm>
            <a:off x="174124" y="4513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96200" y="8875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8307843" y="47552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8549949" y="40313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174124" y="45336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8286100" y="159430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117943" y="406491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8549949" y="60913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hasCustomPrompt="1" type="title"/>
          </p:nvPr>
        </p:nvSpPr>
        <p:spPr>
          <a:xfrm>
            <a:off x="798388" y="2803876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6"/>
          <p:cNvSpPr txBox="1"/>
          <p:nvPr>
            <p:ph idx="1" type="subTitle"/>
          </p:nvPr>
        </p:nvSpPr>
        <p:spPr>
          <a:xfrm>
            <a:off x="798388" y="3638999"/>
            <a:ext cx="3492600" cy="411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hasCustomPrompt="1" idx="2" type="title"/>
          </p:nvPr>
        </p:nvSpPr>
        <p:spPr>
          <a:xfrm>
            <a:off x="2825700" y="1092901"/>
            <a:ext cx="34929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6"/>
          <p:cNvSpPr txBox="1"/>
          <p:nvPr>
            <p:ph idx="3" type="subTitle"/>
          </p:nvPr>
        </p:nvSpPr>
        <p:spPr>
          <a:xfrm>
            <a:off x="2825700" y="1928005"/>
            <a:ext cx="3492900" cy="411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0" name="Google Shape;200;p16"/>
          <p:cNvSpPr txBox="1"/>
          <p:nvPr>
            <p:ph hasCustomPrompt="1" idx="4" type="title"/>
          </p:nvPr>
        </p:nvSpPr>
        <p:spPr>
          <a:xfrm>
            <a:off x="4853013" y="2803876"/>
            <a:ext cx="34926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16"/>
          <p:cNvSpPr txBox="1"/>
          <p:nvPr>
            <p:ph idx="5" type="subTitle"/>
          </p:nvPr>
        </p:nvSpPr>
        <p:spPr>
          <a:xfrm>
            <a:off x="4853013" y="3638999"/>
            <a:ext cx="3492600" cy="411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2" name="Google Shape;202;p16"/>
          <p:cNvSpPr/>
          <p:nvPr/>
        </p:nvSpPr>
        <p:spPr>
          <a:xfrm>
            <a:off x="316615" y="147357"/>
            <a:ext cx="731068" cy="919614"/>
          </a:xfrm>
          <a:custGeom>
            <a:rect b="b" l="l" r="r" t="t"/>
            <a:pathLst>
              <a:path extrusionOk="0" h="44399" w="35296">
                <a:moveTo>
                  <a:pt x="27944" y="0"/>
                </a:moveTo>
                <a:cubicBezTo>
                  <a:pt x="27824" y="0"/>
                  <a:pt x="27701" y="10"/>
                  <a:pt x="27578" y="29"/>
                </a:cubicBezTo>
                <a:cubicBezTo>
                  <a:pt x="25660" y="337"/>
                  <a:pt x="24796" y="2627"/>
                  <a:pt x="24646" y="4319"/>
                </a:cubicBezTo>
                <a:cubicBezTo>
                  <a:pt x="24533" y="5596"/>
                  <a:pt x="24586" y="6949"/>
                  <a:pt x="24133" y="8169"/>
                </a:cubicBezTo>
                <a:cubicBezTo>
                  <a:pt x="23729" y="9261"/>
                  <a:pt x="22877" y="9951"/>
                  <a:pt x="21788" y="10294"/>
                </a:cubicBezTo>
                <a:cubicBezTo>
                  <a:pt x="20803" y="10605"/>
                  <a:pt x="19765" y="10693"/>
                  <a:pt x="18756" y="10901"/>
                </a:cubicBezTo>
                <a:cubicBezTo>
                  <a:pt x="17706" y="11120"/>
                  <a:pt x="16716" y="11523"/>
                  <a:pt x="15852" y="12168"/>
                </a:cubicBezTo>
                <a:cubicBezTo>
                  <a:pt x="14065" y="13502"/>
                  <a:pt x="12950" y="15586"/>
                  <a:pt x="12899" y="17819"/>
                </a:cubicBezTo>
                <a:cubicBezTo>
                  <a:pt x="12850" y="19988"/>
                  <a:pt x="13668" y="22125"/>
                  <a:pt x="13428" y="24292"/>
                </a:cubicBezTo>
                <a:cubicBezTo>
                  <a:pt x="12590" y="23909"/>
                  <a:pt x="11708" y="23631"/>
                  <a:pt x="10803" y="23463"/>
                </a:cubicBezTo>
                <a:cubicBezTo>
                  <a:pt x="10198" y="23353"/>
                  <a:pt x="9514" y="23262"/>
                  <a:pt x="8830" y="23262"/>
                </a:cubicBezTo>
                <a:cubicBezTo>
                  <a:pt x="7792" y="23262"/>
                  <a:pt x="6757" y="23472"/>
                  <a:pt x="6002" y="24141"/>
                </a:cubicBezTo>
                <a:cubicBezTo>
                  <a:pt x="4903" y="25116"/>
                  <a:pt x="5193" y="26563"/>
                  <a:pt x="5682" y="27789"/>
                </a:cubicBezTo>
                <a:cubicBezTo>
                  <a:pt x="4938" y="27530"/>
                  <a:pt x="4163" y="27359"/>
                  <a:pt x="3377" y="27284"/>
                </a:cubicBezTo>
                <a:cubicBezTo>
                  <a:pt x="3086" y="27257"/>
                  <a:pt x="2777" y="27231"/>
                  <a:pt x="2468" y="27231"/>
                </a:cubicBezTo>
                <a:cubicBezTo>
                  <a:pt x="1948" y="27231"/>
                  <a:pt x="1427" y="27305"/>
                  <a:pt x="991" y="27572"/>
                </a:cubicBezTo>
                <a:cubicBezTo>
                  <a:pt x="349" y="27966"/>
                  <a:pt x="98" y="28715"/>
                  <a:pt x="180" y="29437"/>
                </a:cubicBezTo>
                <a:cubicBezTo>
                  <a:pt x="272" y="30246"/>
                  <a:pt x="677" y="30917"/>
                  <a:pt x="1220" y="31505"/>
                </a:cubicBezTo>
                <a:cubicBezTo>
                  <a:pt x="1646" y="31969"/>
                  <a:pt x="2132" y="32384"/>
                  <a:pt x="2537" y="32866"/>
                </a:cubicBezTo>
                <a:cubicBezTo>
                  <a:pt x="1664" y="32890"/>
                  <a:pt x="831" y="33473"/>
                  <a:pt x="467" y="34294"/>
                </a:cubicBezTo>
                <a:cubicBezTo>
                  <a:pt x="0" y="35354"/>
                  <a:pt x="387" y="36565"/>
                  <a:pt x="1098" y="37416"/>
                </a:cubicBezTo>
                <a:cubicBezTo>
                  <a:pt x="2014" y="38511"/>
                  <a:pt x="3440" y="38966"/>
                  <a:pt x="4802" y="39204"/>
                </a:cubicBezTo>
                <a:cubicBezTo>
                  <a:pt x="6060" y="39424"/>
                  <a:pt x="7336" y="39530"/>
                  <a:pt x="8613" y="39530"/>
                </a:cubicBezTo>
                <a:cubicBezTo>
                  <a:pt x="9492" y="39530"/>
                  <a:pt x="10371" y="39480"/>
                  <a:pt x="11244" y="39381"/>
                </a:cubicBezTo>
                <a:lnTo>
                  <a:pt x="11244" y="39381"/>
                </a:lnTo>
                <a:cubicBezTo>
                  <a:pt x="10560" y="39775"/>
                  <a:pt x="9920" y="40239"/>
                  <a:pt x="9418" y="40853"/>
                </a:cubicBezTo>
                <a:cubicBezTo>
                  <a:pt x="8662" y="41780"/>
                  <a:pt x="8235" y="43011"/>
                  <a:pt x="8572" y="44194"/>
                </a:cubicBezTo>
                <a:cubicBezTo>
                  <a:pt x="8609" y="44323"/>
                  <a:pt x="8732" y="44399"/>
                  <a:pt x="8856" y="44399"/>
                </a:cubicBezTo>
                <a:cubicBezTo>
                  <a:pt x="8908" y="44399"/>
                  <a:pt x="8960" y="44385"/>
                  <a:pt x="9007" y="44356"/>
                </a:cubicBezTo>
                <a:lnTo>
                  <a:pt x="12486" y="42189"/>
                </a:lnTo>
                <a:lnTo>
                  <a:pt x="24664" y="34604"/>
                </a:lnTo>
                <a:cubicBezTo>
                  <a:pt x="24810" y="34512"/>
                  <a:pt x="24825" y="34362"/>
                  <a:pt x="24770" y="34240"/>
                </a:cubicBezTo>
                <a:lnTo>
                  <a:pt x="25864" y="33162"/>
                </a:lnTo>
                <a:lnTo>
                  <a:pt x="29042" y="30030"/>
                </a:lnTo>
                <a:cubicBezTo>
                  <a:pt x="30050" y="29037"/>
                  <a:pt x="31088" y="28065"/>
                  <a:pt x="32034" y="27013"/>
                </a:cubicBezTo>
                <a:cubicBezTo>
                  <a:pt x="32943" y="26004"/>
                  <a:pt x="33749" y="24894"/>
                  <a:pt x="34258" y="23628"/>
                </a:cubicBezTo>
                <a:cubicBezTo>
                  <a:pt x="34747" y="22411"/>
                  <a:pt x="34989" y="21122"/>
                  <a:pt x="35091" y="19819"/>
                </a:cubicBezTo>
                <a:cubicBezTo>
                  <a:pt x="35296" y="17215"/>
                  <a:pt x="35036" y="14541"/>
                  <a:pt x="34598" y="11974"/>
                </a:cubicBezTo>
                <a:cubicBezTo>
                  <a:pt x="34376" y="10678"/>
                  <a:pt x="34092" y="9395"/>
                  <a:pt x="33746" y="8124"/>
                </a:cubicBezTo>
                <a:cubicBezTo>
                  <a:pt x="33408" y="6901"/>
                  <a:pt x="33032" y="5678"/>
                  <a:pt x="32527" y="4512"/>
                </a:cubicBezTo>
                <a:cubicBezTo>
                  <a:pt x="32050" y="3407"/>
                  <a:pt x="31451" y="2349"/>
                  <a:pt x="30625" y="1464"/>
                </a:cubicBezTo>
                <a:cubicBezTo>
                  <a:pt x="29928" y="716"/>
                  <a:pt x="28998" y="0"/>
                  <a:pt x="279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607844" y="92325"/>
            <a:ext cx="504639" cy="802278"/>
          </a:xfrm>
          <a:custGeom>
            <a:rect b="b" l="l" r="r" t="t"/>
            <a:pathLst>
              <a:path extrusionOk="0" h="38734" w="24364">
                <a:moveTo>
                  <a:pt x="18011" y="0"/>
                </a:moveTo>
                <a:cubicBezTo>
                  <a:pt x="17898" y="0"/>
                  <a:pt x="17785" y="14"/>
                  <a:pt x="17675" y="40"/>
                </a:cubicBezTo>
                <a:cubicBezTo>
                  <a:pt x="17592" y="58"/>
                  <a:pt x="17511" y="83"/>
                  <a:pt x="17431" y="115"/>
                </a:cubicBezTo>
                <a:cubicBezTo>
                  <a:pt x="17348" y="145"/>
                  <a:pt x="17268" y="183"/>
                  <a:pt x="17189" y="226"/>
                </a:cubicBezTo>
                <a:cubicBezTo>
                  <a:pt x="16973" y="347"/>
                  <a:pt x="16774" y="497"/>
                  <a:pt x="16599" y="672"/>
                </a:cubicBezTo>
                <a:cubicBezTo>
                  <a:pt x="16434" y="833"/>
                  <a:pt x="16280" y="1041"/>
                  <a:pt x="16186" y="1183"/>
                </a:cubicBezTo>
                <a:cubicBezTo>
                  <a:pt x="15305" y="2440"/>
                  <a:pt x="14788" y="3836"/>
                  <a:pt x="14325" y="5157"/>
                </a:cubicBezTo>
                <a:cubicBezTo>
                  <a:pt x="13860" y="6484"/>
                  <a:pt x="13439" y="7761"/>
                  <a:pt x="12800" y="8895"/>
                </a:cubicBezTo>
                <a:cubicBezTo>
                  <a:pt x="11542" y="11190"/>
                  <a:pt x="9582" y="13043"/>
                  <a:pt x="7369" y="14203"/>
                </a:cubicBezTo>
                <a:cubicBezTo>
                  <a:pt x="6276" y="14784"/>
                  <a:pt x="5022" y="15158"/>
                  <a:pt x="3839" y="15826"/>
                </a:cubicBezTo>
                <a:cubicBezTo>
                  <a:pt x="3245" y="16161"/>
                  <a:pt x="2702" y="16581"/>
                  <a:pt x="2230" y="17074"/>
                </a:cubicBezTo>
                <a:cubicBezTo>
                  <a:pt x="1776" y="17553"/>
                  <a:pt x="1388" y="18092"/>
                  <a:pt x="1077" y="18674"/>
                </a:cubicBezTo>
                <a:cubicBezTo>
                  <a:pt x="469" y="19817"/>
                  <a:pt x="158" y="21044"/>
                  <a:pt x="77" y="22237"/>
                </a:cubicBezTo>
                <a:cubicBezTo>
                  <a:pt x="0" y="23430"/>
                  <a:pt x="143" y="24573"/>
                  <a:pt x="397" y="25627"/>
                </a:cubicBezTo>
                <a:cubicBezTo>
                  <a:pt x="908" y="27742"/>
                  <a:pt x="1852" y="29495"/>
                  <a:pt x="2670" y="30983"/>
                </a:cubicBezTo>
                <a:cubicBezTo>
                  <a:pt x="3491" y="32475"/>
                  <a:pt x="4136" y="33793"/>
                  <a:pt x="4441" y="34959"/>
                </a:cubicBezTo>
                <a:cubicBezTo>
                  <a:pt x="4760" y="36121"/>
                  <a:pt x="4783" y="37078"/>
                  <a:pt x="4723" y="37726"/>
                </a:cubicBezTo>
                <a:cubicBezTo>
                  <a:pt x="4663" y="38374"/>
                  <a:pt x="4560" y="38717"/>
                  <a:pt x="4609" y="38733"/>
                </a:cubicBezTo>
                <a:cubicBezTo>
                  <a:pt x="4610" y="38734"/>
                  <a:pt x="4611" y="38734"/>
                  <a:pt x="4611" y="38734"/>
                </a:cubicBezTo>
                <a:cubicBezTo>
                  <a:pt x="4647" y="38734"/>
                  <a:pt x="4831" y="38418"/>
                  <a:pt x="4977" y="37766"/>
                </a:cubicBezTo>
                <a:cubicBezTo>
                  <a:pt x="5126" y="37105"/>
                  <a:pt x="5189" y="36086"/>
                  <a:pt x="4935" y="34842"/>
                </a:cubicBezTo>
                <a:cubicBezTo>
                  <a:pt x="4695" y="33595"/>
                  <a:pt x="4090" y="32174"/>
                  <a:pt x="3332" y="30643"/>
                </a:cubicBezTo>
                <a:cubicBezTo>
                  <a:pt x="2959" y="29873"/>
                  <a:pt x="2557" y="29070"/>
                  <a:pt x="2207" y="28203"/>
                </a:cubicBezTo>
                <a:cubicBezTo>
                  <a:pt x="1858" y="27336"/>
                  <a:pt x="1543" y="26404"/>
                  <a:pt x="1340" y="25417"/>
                </a:cubicBezTo>
                <a:cubicBezTo>
                  <a:pt x="1137" y="24430"/>
                  <a:pt x="1041" y="23381"/>
                  <a:pt x="1141" y="22324"/>
                </a:cubicBezTo>
                <a:cubicBezTo>
                  <a:pt x="1242" y="21272"/>
                  <a:pt x="1550" y="20199"/>
                  <a:pt x="2095" y="19237"/>
                </a:cubicBezTo>
                <a:cubicBezTo>
                  <a:pt x="2367" y="18754"/>
                  <a:pt x="2703" y="18310"/>
                  <a:pt x="3094" y="17916"/>
                </a:cubicBezTo>
                <a:cubicBezTo>
                  <a:pt x="3493" y="17519"/>
                  <a:pt x="3948" y="17184"/>
                  <a:pt x="4444" y="16920"/>
                </a:cubicBezTo>
                <a:cubicBezTo>
                  <a:pt x="5466" y="16362"/>
                  <a:pt x="6720" y="16013"/>
                  <a:pt x="7971" y="15389"/>
                </a:cubicBezTo>
                <a:cubicBezTo>
                  <a:pt x="9204" y="14765"/>
                  <a:pt x="10374" y="13966"/>
                  <a:pt x="11406" y="12986"/>
                </a:cubicBezTo>
                <a:cubicBezTo>
                  <a:pt x="11927" y="12496"/>
                  <a:pt x="12412" y="11969"/>
                  <a:pt x="12858" y="11410"/>
                </a:cubicBezTo>
                <a:cubicBezTo>
                  <a:pt x="13305" y="10841"/>
                  <a:pt x="13711" y="10239"/>
                  <a:pt x="14070" y="9610"/>
                </a:cubicBezTo>
                <a:cubicBezTo>
                  <a:pt x="14807" y="8341"/>
                  <a:pt x="15272" y="6961"/>
                  <a:pt x="15744" y="5665"/>
                </a:cubicBezTo>
                <a:cubicBezTo>
                  <a:pt x="16212" y="4365"/>
                  <a:pt x="16704" y="3114"/>
                  <a:pt x="17446" y="2079"/>
                </a:cubicBezTo>
                <a:cubicBezTo>
                  <a:pt x="17548" y="1932"/>
                  <a:pt x="17603" y="1859"/>
                  <a:pt x="17688" y="1777"/>
                </a:cubicBezTo>
                <a:cubicBezTo>
                  <a:pt x="17758" y="1707"/>
                  <a:pt x="17836" y="1647"/>
                  <a:pt x="17921" y="1598"/>
                </a:cubicBezTo>
                <a:lnTo>
                  <a:pt x="17921" y="1598"/>
                </a:lnTo>
                <a:cubicBezTo>
                  <a:pt x="17920" y="1600"/>
                  <a:pt x="17928" y="1598"/>
                  <a:pt x="17926" y="1602"/>
                </a:cubicBezTo>
                <a:cubicBezTo>
                  <a:pt x="18114" y="2145"/>
                  <a:pt x="18302" y="2688"/>
                  <a:pt x="18491" y="3229"/>
                </a:cubicBezTo>
                <a:cubicBezTo>
                  <a:pt x="18949" y="4549"/>
                  <a:pt x="19404" y="5859"/>
                  <a:pt x="19857" y="7163"/>
                </a:cubicBezTo>
                <a:lnTo>
                  <a:pt x="21201" y="11028"/>
                </a:lnTo>
                <a:cubicBezTo>
                  <a:pt x="21632" y="12293"/>
                  <a:pt x="22018" y="13539"/>
                  <a:pt x="22278" y="14777"/>
                </a:cubicBezTo>
                <a:cubicBezTo>
                  <a:pt x="22795" y="17245"/>
                  <a:pt x="22783" y="19731"/>
                  <a:pt x="22377" y="22010"/>
                </a:cubicBezTo>
                <a:cubicBezTo>
                  <a:pt x="21969" y="24292"/>
                  <a:pt x="21173" y="26374"/>
                  <a:pt x="20157" y="28123"/>
                </a:cubicBezTo>
                <a:cubicBezTo>
                  <a:pt x="19142" y="29874"/>
                  <a:pt x="17901" y="31283"/>
                  <a:pt x="16621" y="32309"/>
                </a:cubicBezTo>
                <a:cubicBezTo>
                  <a:pt x="15337" y="33341"/>
                  <a:pt x="14045" y="34094"/>
                  <a:pt x="13031" y="34799"/>
                </a:cubicBezTo>
                <a:cubicBezTo>
                  <a:pt x="12006" y="35493"/>
                  <a:pt x="11241" y="36121"/>
                  <a:pt x="10779" y="36606"/>
                </a:cubicBezTo>
                <a:cubicBezTo>
                  <a:pt x="10663" y="36728"/>
                  <a:pt x="10564" y="36838"/>
                  <a:pt x="10481" y="36934"/>
                </a:cubicBezTo>
                <a:cubicBezTo>
                  <a:pt x="10411" y="37017"/>
                  <a:pt x="10347" y="37105"/>
                  <a:pt x="10287" y="37194"/>
                </a:cubicBezTo>
                <a:cubicBezTo>
                  <a:pt x="10189" y="37340"/>
                  <a:pt x="10155" y="37430"/>
                  <a:pt x="10186" y="37459"/>
                </a:cubicBezTo>
                <a:cubicBezTo>
                  <a:pt x="10193" y="37467"/>
                  <a:pt x="10205" y="37471"/>
                  <a:pt x="10220" y="37471"/>
                </a:cubicBezTo>
                <a:cubicBezTo>
                  <a:pt x="10265" y="37471"/>
                  <a:pt x="10345" y="37437"/>
                  <a:pt x="10456" y="37372"/>
                </a:cubicBezTo>
                <a:cubicBezTo>
                  <a:pt x="10531" y="37329"/>
                  <a:pt x="10617" y="37271"/>
                  <a:pt x="10720" y="37202"/>
                </a:cubicBezTo>
                <a:cubicBezTo>
                  <a:pt x="10827" y="37135"/>
                  <a:pt x="10945" y="37057"/>
                  <a:pt x="11078" y="36965"/>
                </a:cubicBezTo>
                <a:cubicBezTo>
                  <a:pt x="11613" y="36603"/>
                  <a:pt x="12412" y="36106"/>
                  <a:pt x="13474" y="35517"/>
                </a:cubicBezTo>
                <a:cubicBezTo>
                  <a:pt x="14004" y="35220"/>
                  <a:pt x="14601" y="34899"/>
                  <a:pt x="15249" y="34529"/>
                </a:cubicBezTo>
                <a:cubicBezTo>
                  <a:pt x="15896" y="34158"/>
                  <a:pt x="16598" y="33736"/>
                  <a:pt x="17314" y="33212"/>
                </a:cubicBezTo>
                <a:cubicBezTo>
                  <a:pt x="18758" y="32167"/>
                  <a:pt x="20168" y="30681"/>
                  <a:pt x="21316" y="28820"/>
                </a:cubicBezTo>
                <a:cubicBezTo>
                  <a:pt x="22466" y="26964"/>
                  <a:pt x="23368" y="24741"/>
                  <a:pt x="23847" y="22285"/>
                </a:cubicBezTo>
                <a:cubicBezTo>
                  <a:pt x="24321" y="19831"/>
                  <a:pt x="24364" y="17143"/>
                  <a:pt x="23816" y="14460"/>
                </a:cubicBezTo>
                <a:cubicBezTo>
                  <a:pt x="23542" y="13122"/>
                  <a:pt x="23139" y="11811"/>
                  <a:pt x="22703" y="10520"/>
                </a:cubicBezTo>
                <a:lnTo>
                  <a:pt x="21354" y="6643"/>
                </a:lnTo>
                <a:lnTo>
                  <a:pt x="19975" y="2711"/>
                </a:lnTo>
                <a:lnTo>
                  <a:pt x="19628" y="1723"/>
                </a:lnTo>
                <a:lnTo>
                  <a:pt x="19454" y="1228"/>
                </a:lnTo>
                <a:cubicBezTo>
                  <a:pt x="19423" y="1145"/>
                  <a:pt x="19399" y="1063"/>
                  <a:pt x="19318" y="882"/>
                </a:cubicBezTo>
                <a:cubicBezTo>
                  <a:pt x="19248" y="726"/>
                  <a:pt x="19155" y="583"/>
                  <a:pt x="19042" y="455"/>
                </a:cubicBezTo>
                <a:cubicBezTo>
                  <a:pt x="18818" y="205"/>
                  <a:pt x="18508" y="46"/>
                  <a:pt x="18174" y="10"/>
                </a:cubicBezTo>
                <a:cubicBezTo>
                  <a:pt x="18120" y="3"/>
                  <a:pt x="18066" y="0"/>
                  <a:pt x="180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821984" y="170471"/>
            <a:ext cx="396769" cy="703334"/>
          </a:xfrm>
          <a:custGeom>
            <a:rect b="b" l="l" r="r" t="t"/>
            <a:pathLst>
              <a:path extrusionOk="0" h="33957" w="19156">
                <a:moveTo>
                  <a:pt x="16886" y="1"/>
                </a:moveTo>
                <a:cubicBezTo>
                  <a:pt x="16830" y="1"/>
                  <a:pt x="16773" y="4"/>
                  <a:pt x="16718" y="11"/>
                </a:cubicBezTo>
                <a:cubicBezTo>
                  <a:pt x="16601" y="23"/>
                  <a:pt x="16487" y="47"/>
                  <a:pt x="16376" y="85"/>
                </a:cubicBezTo>
                <a:cubicBezTo>
                  <a:pt x="16284" y="115"/>
                  <a:pt x="16195" y="150"/>
                  <a:pt x="16109" y="192"/>
                </a:cubicBezTo>
                <a:cubicBezTo>
                  <a:pt x="15946" y="269"/>
                  <a:pt x="15791" y="364"/>
                  <a:pt x="15646" y="474"/>
                </a:cubicBezTo>
                <a:cubicBezTo>
                  <a:pt x="15572" y="531"/>
                  <a:pt x="15512" y="585"/>
                  <a:pt x="15455" y="636"/>
                </a:cubicBezTo>
                <a:lnTo>
                  <a:pt x="15283" y="790"/>
                </a:lnTo>
                <a:cubicBezTo>
                  <a:pt x="15057" y="998"/>
                  <a:pt x="14845" y="1209"/>
                  <a:pt x="14654" y="1425"/>
                </a:cubicBezTo>
                <a:cubicBezTo>
                  <a:pt x="14292" y="1829"/>
                  <a:pt x="13955" y="2254"/>
                  <a:pt x="13644" y="2701"/>
                </a:cubicBezTo>
                <a:cubicBezTo>
                  <a:pt x="13066" y="3530"/>
                  <a:pt x="12624" y="4279"/>
                  <a:pt x="12250" y="4887"/>
                </a:cubicBezTo>
                <a:cubicBezTo>
                  <a:pt x="11516" y="6109"/>
                  <a:pt x="11044" y="6774"/>
                  <a:pt x="11112" y="6833"/>
                </a:cubicBezTo>
                <a:cubicBezTo>
                  <a:pt x="11114" y="6835"/>
                  <a:pt x="11118" y="6837"/>
                  <a:pt x="11123" y="6837"/>
                </a:cubicBezTo>
                <a:cubicBezTo>
                  <a:pt x="11229" y="6837"/>
                  <a:pt x="11829" y="6266"/>
                  <a:pt x="12669" y="5176"/>
                </a:cubicBezTo>
                <a:cubicBezTo>
                  <a:pt x="13111" y="4610"/>
                  <a:pt x="13621" y="3908"/>
                  <a:pt x="14238" y="3153"/>
                </a:cubicBezTo>
                <a:cubicBezTo>
                  <a:pt x="14562" y="2758"/>
                  <a:pt x="14906" y="2380"/>
                  <a:pt x="15271" y="2022"/>
                </a:cubicBezTo>
                <a:cubicBezTo>
                  <a:pt x="15461" y="1834"/>
                  <a:pt x="15665" y="1654"/>
                  <a:pt x="15880" y="1481"/>
                </a:cubicBezTo>
                <a:lnTo>
                  <a:pt x="16042" y="1352"/>
                </a:lnTo>
                <a:lnTo>
                  <a:pt x="16125" y="1287"/>
                </a:lnTo>
                <a:lnTo>
                  <a:pt x="16195" y="1235"/>
                </a:lnTo>
                <a:cubicBezTo>
                  <a:pt x="16291" y="1171"/>
                  <a:pt x="16395" y="1117"/>
                  <a:pt x="16502" y="1073"/>
                </a:cubicBezTo>
                <a:cubicBezTo>
                  <a:pt x="16553" y="1053"/>
                  <a:pt x="16604" y="1037"/>
                  <a:pt x="16656" y="1022"/>
                </a:cubicBezTo>
                <a:cubicBezTo>
                  <a:pt x="16675" y="1017"/>
                  <a:pt x="16693" y="1014"/>
                  <a:pt x="16713" y="1011"/>
                </a:cubicBezTo>
                <a:cubicBezTo>
                  <a:pt x="16723" y="1009"/>
                  <a:pt x="16735" y="1008"/>
                  <a:pt x="16748" y="1008"/>
                </a:cubicBezTo>
                <a:cubicBezTo>
                  <a:pt x="16755" y="1007"/>
                  <a:pt x="16762" y="1007"/>
                  <a:pt x="16768" y="1007"/>
                </a:cubicBezTo>
                <a:cubicBezTo>
                  <a:pt x="16810" y="1007"/>
                  <a:pt x="16852" y="1018"/>
                  <a:pt x="16888" y="1040"/>
                </a:cubicBezTo>
                <a:cubicBezTo>
                  <a:pt x="16929" y="1068"/>
                  <a:pt x="16958" y="1110"/>
                  <a:pt x="16969" y="1157"/>
                </a:cubicBezTo>
                <a:cubicBezTo>
                  <a:pt x="16974" y="1180"/>
                  <a:pt x="16977" y="1203"/>
                  <a:pt x="16977" y="1227"/>
                </a:cubicBezTo>
                <a:lnTo>
                  <a:pt x="16989" y="1421"/>
                </a:lnTo>
                <a:cubicBezTo>
                  <a:pt x="17024" y="2081"/>
                  <a:pt x="17059" y="2762"/>
                  <a:pt x="17097" y="3463"/>
                </a:cubicBezTo>
                <a:cubicBezTo>
                  <a:pt x="17177" y="4864"/>
                  <a:pt x="17262" y="6341"/>
                  <a:pt x="17350" y="7869"/>
                </a:cubicBezTo>
                <a:cubicBezTo>
                  <a:pt x="17503" y="10935"/>
                  <a:pt x="17903" y="14174"/>
                  <a:pt x="17315" y="17245"/>
                </a:cubicBezTo>
                <a:cubicBezTo>
                  <a:pt x="16769" y="20335"/>
                  <a:pt x="15410" y="23260"/>
                  <a:pt x="13612" y="25576"/>
                </a:cubicBezTo>
                <a:cubicBezTo>
                  <a:pt x="11824" y="27912"/>
                  <a:pt x="9591" y="29611"/>
                  <a:pt x="7448" y="30532"/>
                </a:cubicBezTo>
                <a:cubicBezTo>
                  <a:pt x="6374" y="31002"/>
                  <a:pt x="5313" y="31335"/>
                  <a:pt x="4370" y="31656"/>
                </a:cubicBezTo>
                <a:cubicBezTo>
                  <a:pt x="3426" y="31974"/>
                  <a:pt x="2595" y="32282"/>
                  <a:pt x="1930" y="32586"/>
                </a:cubicBezTo>
                <a:cubicBezTo>
                  <a:pt x="1264" y="32891"/>
                  <a:pt x="768" y="33192"/>
                  <a:pt x="451" y="33429"/>
                </a:cubicBezTo>
                <a:cubicBezTo>
                  <a:pt x="139" y="33675"/>
                  <a:pt x="0" y="33843"/>
                  <a:pt x="43" y="33915"/>
                </a:cubicBezTo>
                <a:cubicBezTo>
                  <a:pt x="59" y="33944"/>
                  <a:pt x="97" y="33956"/>
                  <a:pt x="155" y="33956"/>
                </a:cubicBezTo>
                <a:cubicBezTo>
                  <a:pt x="422" y="33956"/>
                  <a:pt x="1119" y="33689"/>
                  <a:pt x="2222" y="33380"/>
                </a:cubicBezTo>
                <a:cubicBezTo>
                  <a:pt x="2895" y="33189"/>
                  <a:pt x="3721" y="32986"/>
                  <a:pt x="4687" y="32751"/>
                </a:cubicBezTo>
                <a:cubicBezTo>
                  <a:pt x="5652" y="32510"/>
                  <a:pt x="6761" y="32240"/>
                  <a:pt x="7959" y="31786"/>
                </a:cubicBezTo>
                <a:cubicBezTo>
                  <a:pt x="10373" y="30884"/>
                  <a:pt x="12886" y="29060"/>
                  <a:pt x="14848" y="26546"/>
                </a:cubicBezTo>
                <a:cubicBezTo>
                  <a:pt x="16826" y="24046"/>
                  <a:pt x="18288" y="20867"/>
                  <a:pt x="18837" y="17513"/>
                </a:cubicBezTo>
                <a:cubicBezTo>
                  <a:pt x="19132" y="15839"/>
                  <a:pt x="19155" y="14127"/>
                  <a:pt x="19067" y="12499"/>
                </a:cubicBezTo>
                <a:cubicBezTo>
                  <a:pt x="18977" y="10864"/>
                  <a:pt x="18809" y="9296"/>
                  <a:pt x="18675" y="7771"/>
                </a:cubicBezTo>
                <a:cubicBezTo>
                  <a:pt x="18530" y="6247"/>
                  <a:pt x="18389" y="4773"/>
                  <a:pt x="18256" y="3377"/>
                </a:cubicBezTo>
                <a:cubicBezTo>
                  <a:pt x="18186" y="2677"/>
                  <a:pt x="18119" y="1999"/>
                  <a:pt x="18053" y="1342"/>
                </a:cubicBezTo>
                <a:lnTo>
                  <a:pt x="18040" y="1214"/>
                </a:lnTo>
                <a:lnTo>
                  <a:pt x="18020" y="1052"/>
                </a:lnTo>
                <a:cubicBezTo>
                  <a:pt x="18002" y="923"/>
                  <a:pt x="17967" y="798"/>
                  <a:pt x="17919" y="676"/>
                </a:cubicBezTo>
                <a:cubicBezTo>
                  <a:pt x="17869" y="560"/>
                  <a:pt x="17805" y="449"/>
                  <a:pt x="17716" y="361"/>
                </a:cubicBezTo>
                <a:cubicBezTo>
                  <a:pt x="17677" y="313"/>
                  <a:pt x="17633" y="269"/>
                  <a:pt x="17583" y="231"/>
                </a:cubicBezTo>
                <a:cubicBezTo>
                  <a:pt x="17535" y="192"/>
                  <a:pt x="17484" y="158"/>
                  <a:pt x="17428" y="131"/>
                </a:cubicBezTo>
                <a:cubicBezTo>
                  <a:pt x="17261" y="40"/>
                  <a:pt x="17073" y="1"/>
                  <a:pt x="168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270075" y="586138"/>
            <a:ext cx="467233" cy="389892"/>
          </a:xfrm>
          <a:custGeom>
            <a:rect b="b" l="l" r="r" t="t"/>
            <a:pathLst>
              <a:path extrusionOk="0" h="18824" w="22558">
                <a:moveTo>
                  <a:pt x="10020" y="2989"/>
                </a:moveTo>
                <a:lnTo>
                  <a:pt x="10020" y="2991"/>
                </a:lnTo>
                <a:cubicBezTo>
                  <a:pt x="10020" y="2991"/>
                  <a:pt x="10020" y="2990"/>
                  <a:pt x="10020" y="2990"/>
                </a:cubicBezTo>
                <a:lnTo>
                  <a:pt x="10020" y="2990"/>
                </a:lnTo>
                <a:lnTo>
                  <a:pt x="10020" y="2989"/>
                </a:lnTo>
                <a:close/>
                <a:moveTo>
                  <a:pt x="10018" y="2998"/>
                </a:moveTo>
                <a:lnTo>
                  <a:pt x="10018" y="2999"/>
                </a:lnTo>
                <a:cubicBezTo>
                  <a:pt x="10018" y="2999"/>
                  <a:pt x="10018" y="2999"/>
                  <a:pt x="10018" y="2998"/>
                </a:cubicBezTo>
                <a:close/>
                <a:moveTo>
                  <a:pt x="13451" y="1"/>
                </a:moveTo>
                <a:cubicBezTo>
                  <a:pt x="13340" y="1"/>
                  <a:pt x="13228" y="5"/>
                  <a:pt x="13115" y="15"/>
                </a:cubicBezTo>
                <a:cubicBezTo>
                  <a:pt x="12610" y="56"/>
                  <a:pt x="12121" y="210"/>
                  <a:pt x="11687" y="471"/>
                </a:cubicBezTo>
                <a:cubicBezTo>
                  <a:pt x="11257" y="736"/>
                  <a:pt x="10890" y="1090"/>
                  <a:pt x="10610" y="1511"/>
                </a:cubicBezTo>
                <a:cubicBezTo>
                  <a:pt x="10330" y="1925"/>
                  <a:pt x="10136" y="2392"/>
                  <a:pt x="10039" y="2883"/>
                </a:cubicBezTo>
                <a:lnTo>
                  <a:pt x="10022" y="2976"/>
                </a:lnTo>
                <a:lnTo>
                  <a:pt x="10019" y="2990"/>
                </a:lnTo>
                <a:lnTo>
                  <a:pt x="10019" y="2990"/>
                </a:lnTo>
                <a:cubicBezTo>
                  <a:pt x="10018" y="2989"/>
                  <a:pt x="10016" y="2988"/>
                  <a:pt x="10013" y="2986"/>
                </a:cubicBezTo>
                <a:lnTo>
                  <a:pt x="9974" y="2966"/>
                </a:lnTo>
                <a:lnTo>
                  <a:pt x="9934" y="2945"/>
                </a:lnTo>
                <a:lnTo>
                  <a:pt x="9807" y="2883"/>
                </a:lnTo>
                <a:cubicBezTo>
                  <a:pt x="9015" y="2494"/>
                  <a:pt x="8173" y="2256"/>
                  <a:pt x="7329" y="2100"/>
                </a:cubicBezTo>
                <a:cubicBezTo>
                  <a:pt x="6906" y="2024"/>
                  <a:pt x="6481" y="1973"/>
                  <a:pt x="6056" y="1940"/>
                </a:cubicBezTo>
                <a:cubicBezTo>
                  <a:pt x="5770" y="1915"/>
                  <a:pt x="5482" y="1902"/>
                  <a:pt x="5194" y="1902"/>
                </a:cubicBezTo>
                <a:cubicBezTo>
                  <a:pt x="5046" y="1902"/>
                  <a:pt x="4898" y="1906"/>
                  <a:pt x="4750" y="1912"/>
                </a:cubicBezTo>
                <a:cubicBezTo>
                  <a:pt x="3872" y="1960"/>
                  <a:pt x="2961" y="2119"/>
                  <a:pt x="2095" y="2560"/>
                </a:cubicBezTo>
                <a:cubicBezTo>
                  <a:pt x="1666" y="2780"/>
                  <a:pt x="1253" y="3083"/>
                  <a:pt x="917" y="3468"/>
                </a:cubicBezTo>
                <a:cubicBezTo>
                  <a:pt x="579" y="3853"/>
                  <a:pt x="329" y="4309"/>
                  <a:pt x="185" y="4800"/>
                </a:cubicBezTo>
                <a:cubicBezTo>
                  <a:pt x="49" y="5275"/>
                  <a:pt x="1" y="5768"/>
                  <a:pt x="42" y="6260"/>
                </a:cubicBezTo>
                <a:cubicBezTo>
                  <a:pt x="78" y="6727"/>
                  <a:pt x="182" y="7188"/>
                  <a:pt x="347" y="7627"/>
                </a:cubicBezTo>
                <a:cubicBezTo>
                  <a:pt x="675" y="8505"/>
                  <a:pt x="1199" y="9221"/>
                  <a:pt x="1751" y="9852"/>
                </a:cubicBezTo>
                <a:cubicBezTo>
                  <a:pt x="1819" y="9931"/>
                  <a:pt x="1890" y="10008"/>
                  <a:pt x="1960" y="10084"/>
                </a:cubicBezTo>
                <a:cubicBezTo>
                  <a:pt x="1979" y="10104"/>
                  <a:pt x="1981" y="10104"/>
                  <a:pt x="1993" y="10116"/>
                </a:cubicBezTo>
                <a:lnTo>
                  <a:pt x="2059" y="10174"/>
                </a:lnTo>
                <a:lnTo>
                  <a:pt x="2095" y="10205"/>
                </a:lnTo>
                <a:lnTo>
                  <a:pt x="2114" y="10223"/>
                </a:lnTo>
                <a:lnTo>
                  <a:pt x="2123" y="10230"/>
                </a:lnTo>
                <a:cubicBezTo>
                  <a:pt x="2124" y="10231"/>
                  <a:pt x="2123" y="10231"/>
                  <a:pt x="2123" y="10231"/>
                </a:cubicBezTo>
                <a:cubicBezTo>
                  <a:pt x="2121" y="10231"/>
                  <a:pt x="2118" y="10230"/>
                  <a:pt x="2117" y="10230"/>
                </a:cubicBezTo>
                <a:cubicBezTo>
                  <a:pt x="2105" y="10226"/>
                  <a:pt x="2093" y="10224"/>
                  <a:pt x="2080" y="10224"/>
                </a:cubicBezTo>
                <a:cubicBezTo>
                  <a:pt x="2066" y="10224"/>
                  <a:pt x="2051" y="10227"/>
                  <a:pt x="2037" y="10231"/>
                </a:cubicBezTo>
                <a:cubicBezTo>
                  <a:pt x="2022" y="10236"/>
                  <a:pt x="2009" y="10241"/>
                  <a:pt x="1996" y="10249"/>
                </a:cubicBezTo>
                <a:cubicBezTo>
                  <a:pt x="1989" y="10253"/>
                  <a:pt x="1981" y="10258"/>
                  <a:pt x="1976" y="10262"/>
                </a:cubicBezTo>
                <a:cubicBezTo>
                  <a:pt x="1971" y="10266"/>
                  <a:pt x="1967" y="10269"/>
                  <a:pt x="1961" y="10272"/>
                </a:cubicBezTo>
                <a:lnTo>
                  <a:pt x="1888" y="10323"/>
                </a:lnTo>
                <a:cubicBezTo>
                  <a:pt x="1469" y="10646"/>
                  <a:pt x="1160" y="11091"/>
                  <a:pt x="1002" y="11597"/>
                </a:cubicBezTo>
                <a:cubicBezTo>
                  <a:pt x="922" y="11844"/>
                  <a:pt x="890" y="12126"/>
                  <a:pt x="900" y="12387"/>
                </a:cubicBezTo>
                <a:cubicBezTo>
                  <a:pt x="923" y="12883"/>
                  <a:pt x="1077" y="13350"/>
                  <a:pt x="1288" y="13746"/>
                </a:cubicBezTo>
                <a:cubicBezTo>
                  <a:pt x="1500" y="14144"/>
                  <a:pt x="1764" y="14483"/>
                  <a:pt x="2040" y="14785"/>
                </a:cubicBezTo>
                <a:cubicBezTo>
                  <a:pt x="2314" y="15090"/>
                  <a:pt x="2611" y="15350"/>
                  <a:pt x="2900" y="15601"/>
                </a:cubicBezTo>
                <a:cubicBezTo>
                  <a:pt x="3193" y="15850"/>
                  <a:pt x="3494" y="16085"/>
                  <a:pt x="3800" y="16304"/>
                </a:cubicBezTo>
                <a:cubicBezTo>
                  <a:pt x="4400" y="16732"/>
                  <a:pt x="5032" y="17110"/>
                  <a:pt x="5693" y="17435"/>
                </a:cubicBezTo>
                <a:cubicBezTo>
                  <a:pt x="6983" y="18069"/>
                  <a:pt x="8303" y="18473"/>
                  <a:pt x="9564" y="18666"/>
                </a:cubicBezTo>
                <a:cubicBezTo>
                  <a:pt x="10228" y="18771"/>
                  <a:pt x="10899" y="18824"/>
                  <a:pt x="11571" y="18824"/>
                </a:cubicBezTo>
                <a:cubicBezTo>
                  <a:pt x="12080" y="18824"/>
                  <a:pt x="12590" y="18793"/>
                  <a:pt x="13097" y="18733"/>
                </a:cubicBezTo>
                <a:cubicBezTo>
                  <a:pt x="15251" y="18473"/>
                  <a:pt x="16883" y="17759"/>
                  <a:pt x="17915" y="17160"/>
                </a:cubicBezTo>
                <a:cubicBezTo>
                  <a:pt x="18954" y="16557"/>
                  <a:pt x="19430" y="16082"/>
                  <a:pt x="19398" y="16039"/>
                </a:cubicBezTo>
                <a:cubicBezTo>
                  <a:pt x="19394" y="16033"/>
                  <a:pt x="19387" y="16031"/>
                  <a:pt x="19376" y="16031"/>
                </a:cubicBezTo>
                <a:cubicBezTo>
                  <a:pt x="19258" y="16031"/>
                  <a:pt x="18711" y="16367"/>
                  <a:pt x="17731" y="16792"/>
                </a:cubicBezTo>
                <a:cubicBezTo>
                  <a:pt x="16244" y="17450"/>
                  <a:pt x="14652" y="17840"/>
                  <a:pt x="13027" y="17943"/>
                </a:cubicBezTo>
                <a:cubicBezTo>
                  <a:pt x="12768" y="17959"/>
                  <a:pt x="12508" y="17968"/>
                  <a:pt x="12249" y="17968"/>
                </a:cubicBezTo>
                <a:cubicBezTo>
                  <a:pt x="11405" y="17968"/>
                  <a:pt x="10563" y="17882"/>
                  <a:pt x="9736" y="17713"/>
                </a:cubicBezTo>
                <a:cubicBezTo>
                  <a:pt x="8576" y="17481"/>
                  <a:pt x="7371" y="17059"/>
                  <a:pt x="6210" y="16433"/>
                </a:cubicBezTo>
                <a:cubicBezTo>
                  <a:pt x="5616" y="16113"/>
                  <a:pt x="5048" y="15748"/>
                  <a:pt x="4512" y="15338"/>
                </a:cubicBezTo>
                <a:cubicBezTo>
                  <a:pt x="4239" y="15129"/>
                  <a:pt x="3974" y="14908"/>
                  <a:pt x="3714" y="14674"/>
                </a:cubicBezTo>
                <a:cubicBezTo>
                  <a:pt x="3456" y="14436"/>
                  <a:pt x="3202" y="14197"/>
                  <a:pt x="2986" y="13941"/>
                </a:cubicBezTo>
                <a:cubicBezTo>
                  <a:pt x="2546" y="13436"/>
                  <a:pt x="2231" y="12869"/>
                  <a:pt x="2227" y="12337"/>
                </a:cubicBezTo>
                <a:cubicBezTo>
                  <a:pt x="2227" y="12223"/>
                  <a:pt x="2244" y="12111"/>
                  <a:pt x="2282" y="12003"/>
                </a:cubicBezTo>
                <a:cubicBezTo>
                  <a:pt x="2323" y="11886"/>
                  <a:pt x="2381" y="11777"/>
                  <a:pt x="2453" y="11676"/>
                </a:cubicBezTo>
                <a:cubicBezTo>
                  <a:pt x="2524" y="11580"/>
                  <a:pt x="2611" y="11494"/>
                  <a:pt x="2707" y="11421"/>
                </a:cubicBezTo>
                <a:cubicBezTo>
                  <a:pt x="2708" y="11357"/>
                  <a:pt x="2765" y="11327"/>
                  <a:pt x="2886" y="11327"/>
                </a:cubicBezTo>
                <a:cubicBezTo>
                  <a:pt x="3237" y="11327"/>
                  <a:pt x="4129" y="11582"/>
                  <a:pt x="5797" y="12029"/>
                </a:cubicBezTo>
                <a:lnTo>
                  <a:pt x="5283" y="11494"/>
                </a:lnTo>
                <a:lnTo>
                  <a:pt x="5025" y="11218"/>
                </a:lnTo>
                <a:lnTo>
                  <a:pt x="4933" y="11111"/>
                </a:lnTo>
                <a:cubicBezTo>
                  <a:pt x="4911" y="11087"/>
                  <a:pt x="4917" y="11091"/>
                  <a:pt x="4917" y="11088"/>
                </a:cubicBezTo>
                <a:lnTo>
                  <a:pt x="4917" y="11084"/>
                </a:lnTo>
                <a:lnTo>
                  <a:pt x="4917" y="11081"/>
                </a:lnTo>
                <a:lnTo>
                  <a:pt x="4917" y="11079"/>
                </a:lnTo>
                <a:lnTo>
                  <a:pt x="4905" y="11068"/>
                </a:lnTo>
                <a:lnTo>
                  <a:pt x="4806" y="10967"/>
                </a:lnTo>
                <a:lnTo>
                  <a:pt x="4607" y="10765"/>
                </a:lnTo>
                <a:lnTo>
                  <a:pt x="4207" y="10360"/>
                </a:lnTo>
                <a:lnTo>
                  <a:pt x="3405" y="9539"/>
                </a:lnTo>
                <a:cubicBezTo>
                  <a:pt x="3278" y="9402"/>
                  <a:pt x="3137" y="9256"/>
                  <a:pt x="3022" y="9126"/>
                </a:cubicBezTo>
                <a:lnTo>
                  <a:pt x="2840" y="8915"/>
                </a:lnTo>
                <a:cubicBezTo>
                  <a:pt x="2364" y="8354"/>
                  <a:pt x="1957" y="7749"/>
                  <a:pt x="1738" y="7124"/>
                </a:cubicBezTo>
                <a:cubicBezTo>
                  <a:pt x="1510" y="6493"/>
                  <a:pt x="1462" y="5805"/>
                  <a:pt x="1636" y="5237"/>
                </a:cubicBezTo>
                <a:cubicBezTo>
                  <a:pt x="1806" y="4671"/>
                  <a:pt x="2221" y="4221"/>
                  <a:pt x="2797" y="3933"/>
                </a:cubicBezTo>
                <a:cubicBezTo>
                  <a:pt x="3377" y="3643"/>
                  <a:pt x="4092" y="3507"/>
                  <a:pt x="4819" y="3477"/>
                </a:cubicBezTo>
                <a:cubicBezTo>
                  <a:pt x="4923" y="3473"/>
                  <a:pt x="5027" y="3471"/>
                  <a:pt x="5131" y="3471"/>
                </a:cubicBezTo>
                <a:cubicBezTo>
                  <a:pt x="5396" y="3471"/>
                  <a:pt x="5663" y="3483"/>
                  <a:pt x="5928" y="3507"/>
                </a:cubicBezTo>
                <a:cubicBezTo>
                  <a:pt x="6305" y="3539"/>
                  <a:pt x="6678" y="3586"/>
                  <a:pt x="7045" y="3653"/>
                </a:cubicBezTo>
                <a:cubicBezTo>
                  <a:pt x="7774" y="3792"/>
                  <a:pt x="8481" y="3996"/>
                  <a:pt x="9113" y="4309"/>
                </a:cubicBezTo>
                <a:lnTo>
                  <a:pt x="9173" y="4336"/>
                </a:lnTo>
                <a:cubicBezTo>
                  <a:pt x="9200" y="4349"/>
                  <a:pt x="9227" y="4363"/>
                  <a:pt x="9251" y="4379"/>
                </a:cubicBezTo>
                <a:lnTo>
                  <a:pt x="9473" y="4506"/>
                </a:lnTo>
                <a:lnTo>
                  <a:pt x="9694" y="4634"/>
                </a:lnTo>
                <a:cubicBezTo>
                  <a:pt x="9737" y="4659"/>
                  <a:pt x="9778" y="4687"/>
                  <a:pt x="9816" y="4719"/>
                </a:cubicBezTo>
                <a:lnTo>
                  <a:pt x="9948" y="4819"/>
                </a:lnTo>
                <a:lnTo>
                  <a:pt x="10209" y="5018"/>
                </a:lnTo>
                <a:lnTo>
                  <a:pt x="10339" y="5119"/>
                </a:lnTo>
                <a:cubicBezTo>
                  <a:pt x="10382" y="5152"/>
                  <a:pt x="10434" y="5200"/>
                  <a:pt x="10480" y="5241"/>
                </a:cubicBezTo>
                <a:lnTo>
                  <a:pt x="11049" y="5746"/>
                </a:lnTo>
                <a:cubicBezTo>
                  <a:pt x="11747" y="6364"/>
                  <a:pt x="12440" y="6978"/>
                  <a:pt x="13129" y="7590"/>
                </a:cubicBezTo>
                <a:lnTo>
                  <a:pt x="11845" y="4592"/>
                </a:lnTo>
                <a:lnTo>
                  <a:pt x="11716" y="4294"/>
                </a:lnTo>
                <a:cubicBezTo>
                  <a:pt x="11699" y="4247"/>
                  <a:pt x="11668" y="4186"/>
                  <a:pt x="11661" y="4154"/>
                </a:cubicBezTo>
                <a:lnTo>
                  <a:pt x="11646" y="4065"/>
                </a:lnTo>
                <a:lnTo>
                  <a:pt x="11592" y="3712"/>
                </a:lnTo>
                <a:cubicBezTo>
                  <a:pt x="11578" y="3596"/>
                  <a:pt x="11543" y="3468"/>
                  <a:pt x="11562" y="3374"/>
                </a:cubicBezTo>
                <a:cubicBezTo>
                  <a:pt x="11562" y="3348"/>
                  <a:pt x="11565" y="3320"/>
                  <a:pt x="11571" y="3294"/>
                </a:cubicBezTo>
                <a:lnTo>
                  <a:pt x="11581" y="3240"/>
                </a:lnTo>
                <a:lnTo>
                  <a:pt x="11589" y="3186"/>
                </a:lnTo>
                <a:cubicBezTo>
                  <a:pt x="11645" y="2900"/>
                  <a:pt x="11756" y="2629"/>
                  <a:pt x="11916" y="2386"/>
                </a:cubicBezTo>
                <a:cubicBezTo>
                  <a:pt x="12068" y="2153"/>
                  <a:pt x="12267" y="1954"/>
                  <a:pt x="12502" y="1805"/>
                </a:cubicBezTo>
                <a:cubicBezTo>
                  <a:pt x="12554" y="1765"/>
                  <a:pt x="12614" y="1741"/>
                  <a:pt x="12672" y="1714"/>
                </a:cubicBezTo>
                <a:cubicBezTo>
                  <a:pt x="12729" y="1680"/>
                  <a:pt x="12791" y="1664"/>
                  <a:pt x="12851" y="1643"/>
                </a:cubicBezTo>
                <a:cubicBezTo>
                  <a:pt x="12964" y="1598"/>
                  <a:pt x="13110" y="1576"/>
                  <a:pt x="13250" y="1560"/>
                </a:cubicBezTo>
                <a:cubicBezTo>
                  <a:pt x="13329" y="1553"/>
                  <a:pt x="13410" y="1549"/>
                  <a:pt x="13491" y="1549"/>
                </a:cubicBezTo>
                <a:cubicBezTo>
                  <a:pt x="14002" y="1549"/>
                  <a:pt x="14570" y="1691"/>
                  <a:pt x="15123" y="1886"/>
                </a:cubicBezTo>
                <a:cubicBezTo>
                  <a:pt x="15752" y="2105"/>
                  <a:pt x="16356" y="2389"/>
                  <a:pt x="16923" y="2738"/>
                </a:cubicBezTo>
                <a:cubicBezTo>
                  <a:pt x="17985" y="3391"/>
                  <a:pt x="18912" y="4243"/>
                  <a:pt x="19653" y="5246"/>
                </a:cubicBezTo>
                <a:cubicBezTo>
                  <a:pt x="20358" y="6187"/>
                  <a:pt x="20814" y="7200"/>
                  <a:pt x="21103" y="8169"/>
                </a:cubicBezTo>
                <a:cubicBezTo>
                  <a:pt x="21380" y="9142"/>
                  <a:pt x="21497" y="10069"/>
                  <a:pt x="21504" y="10887"/>
                </a:cubicBezTo>
                <a:cubicBezTo>
                  <a:pt x="21513" y="11593"/>
                  <a:pt x="21456" y="12298"/>
                  <a:pt x="21336" y="12994"/>
                </a:cubicBezTo>
                <a:cubicBezTo>
                  <a:pt x="21142" y="14154"/>
                  <a:pt x="20900" y="14791"/>
                  <a:pt x="21041" y="14856"/>
                </a:cubicBezTo>
                <a:cubicBezTo>
                  <a:pt x="21047" y="14859"/>
                  <a:pt x="21054" y="14861"/>
                  <a:pt x="21061" y="14861"/>
                </a:cubicBezTo>
                <a:cubicBezTo>
                  <a:pt x="21129" y="14861"/>
                  <a:pt x="21249" y="14733"/>
                  <a:pt x="21418" y="14484"/>
                </a:cubicBezTo>
                <a:cubicBezTo>
                  <a:pt x="21508" y="14344"/>
                  <a:pt x="21605" y="14163"/>
                  <a:pt x="21714" y="13947"/>
                </a:cubicBezTo>
                <a:cubicBezTo>
                  <a:pt x="21809" y="13727"/>
                  <a:pt x="21927" y="13471"/>
                  <a:pt x="22024" y="13172"/>
                </a:cubicBezTo>
                <a:cubicBezTo>
                  <a:pt x="22228" y="12577"/>
                  <a:pt x="22410" y="11819"/>
                  <a:pt x="22482" y="10922"/>
                </a:cubicBezTo>
                <a:cubicBezTo>
                  <a:pt x="22558" y="10025"/>
                  <a:pt x="22508" y="8986"/>
                  <a:pt x="22259" y="7873"/>
                </a:cubicBezTo>
                <a:cubicBezTo>
                  <a:pt x="22002" y="6763"/>
                  <a:pt x="21530" y="5570"/>
                  <a:pt x="20764" y="4462"/>
                </a:cubicBezTo>
                <a:cubicBezTo>
                  <a:pt x="19955" y="3277"/>
                  <a:pt x="18918" y="2267"/>
                  <a:pt x="17711" y="1489"/>
                </a:cubicBezTo>
                <a:cubicBezTo>
                  <a:pt x="17060" y="1068"/>
                  <a:pt x="16364" y="721"/>
                  <a:pt x="15635" y="455"/>
                </a:cubicBezTo>
                <a:cubicBezTo>
                  <a:pt x="15263" y="321"/>
                  <a:pt x="14881" y="196"/>
                  <a:pt x="14460" y="111"/>
                </a:cubicBezTo>
                <a:cubicBezTo>
                  <a:pt x="14142" y="45"/>
                  <a:pt x="13805" y="1"/>
                  <a:pt x="134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687854" y="448425"/>
            <a:ext cx="141653" cy="426947"/>
          </a:xfrm>
          <a:custGeom>
            <a:rect b="b" l="l" r="r" t="t"/>
            <a:pathLst>
              <a:path extrusionOk="0" h="20613" w="6839">
                <a:moveTo>
                  <a:pt x="72" y="0"/>
                </a:moveTo>
                <a:cubicBezTo>
                  <a:pt x="48" y="0"/>
                  <a:pt x="32" y="6"/>
                  <a:pt x="24" y="18"/>
                </a:cubicBezTo>
                <a:cubicBezTo>
                  <a:pt x="0" y="54"/>
                  <a:pt x="56" y="135"/>
                  <a:pt x="174" y="264"/>
                </a:cubicBezTo>
                <a:cubicBezTo>
                  <a:pt x="292" y="392"/>
                  <a:pt x="486" y="548"/>
                  <a:pt x="716" y="769"/>
                </a:cubicBezTo>
                <a:cubicBezTo>
                  <a:pt x="1365" y="1342"/>
                  <a:pt x="1977" y="1961"/>
                  <a:pt x="2541" y="2618"/>
                </a:cubicBezTo>
                <a:cubicBezTo>
                  <a:pt x="3233" y="3437"/>
                  <a:pt x="3960" y="4463"/>
                  <a:pt x="4566" y="5655"/>
                </a:cubicBezTo>
                <a:cubicBezTo>
                  <a:pt x="4866" y="6251"/>
                  <a:pt x="5132" y="6888"/>
                  <a:pt x="5366" y="7550"/>
                </a:cubicBezTo>
                <a:cubicBezTo>
                  <a:pt x="5825" y="8894"/>
                  <a:pt x="6073" y="10301"/>
                  <a:pt x="6101" y="11722"/>
                </a:cubicBezTo>
                <a:cubicBezTo>
                  <a:pt x="6109" y="12424"/>
                  <a:pt x="6078" y="13118"/>
                  <a:pt x="5996" y="13786"/>
                </a:cubicBezTo>
                <a:cubicBezTo>
                  <a:pt x="5843" y="15006"/>
                  <a:pt x="5545" y="16205"/>
                  <a:pt x="5109" y="17355"/>
                </a:cubicBezTo>
                <a:cubicBezTo>
                  <a:pt x="4793" y="18172"/>
                  <a:pt x="4413" y="18962"/>
                  <a:pt x="3967" y="19718"/>
                </a:cubicBezTo>
                <a:cubicBezTo>
                  <a:pt x="3816" y="19999"/>
                  <a:pt x="3676" y="20206"/>
                  <a:pt x="3594" y="20358"/>
                </a:cubicBezTo>
                <a:cubicBezTo>
                  <a:pt x="3509" y="20510"/>
                  <a:pt x="3471" y="20596"/>
                  <a:pt x="3489" y="20611"/>
                </a:cubicBezTo>
                <a:cubicBezTo>
                  <a:pt x="3490" y="20612"/>
                  <a:pt x="3492" y="20612"/>
                  <a:pt x="3494" y="20612"/>
                </a:cubicBezTo>
                <a:cubicBezTo>
                  <a:pt x="3517" y="20612"/>
                  <a:pt x="3589" y="20553"/>
                  <a:pt x="3696" y="20436"/>
                </a:cubicBezTo>
                <a:cubicBezTo>
                  <a:pt x="3813" y="20307"/>
                  <a:pt x="3991" y="20122"/>
                  <a:pt x="4179" y="19859"/>
                </a:cubicBezTo>
                <a:cubicBezTo>
                  <a:pt x="4577" y="19345"/>
                  <a:pt x="5085" y="18559"/>
                  <a:pt x="5554" y="17541"/>
                </a:cubicBezTo>
                <a:cubicBezTo>
                  <a:pt x="6081" y="16375"/>
                  <a:pt x="6450" y="15143"/>
                  <a:pt x="6654" y="13879"/>
                </a:cubicBezTo>
                <a:cubicBezTo>
                  <a:pt x="6764" y="13185"/>
                  <a:pt x="6819" y="12458"/>
                  <a:pt x="6831" y="11716"/>
                </a:cubicBezTo>
                <a:cubicBezTo>
                  <a:pt x="6838" y="10215"/>
                  <a:pt x="6597" y="8722"/>
                  <a:pt x="6117" y="7297"/>
                </a:cubicBezTo>
                <a:cubicBezTo>
                  <a:pt x="5872" y="6598"/>
                  <a:pt x="5590" y="5924"/>
                  <a:pt x="5265" y="5298"/>
                </a:cubicBezTo>
                <a:cubicBezTo>
                  <a:pt x="4671" y="4158"/>
                  <a:pt x="3924" y="3105"/>
                  <a:pt x="3045" y="2167"/>
                </a:cubicBezTo>
                <a:cubicBezTo>
                  <a:pt x="2270" y="1352"/>
                  <a:pt x="1526" y="776"/>
                  <a:pt x="971" y="433"/>
                </a:cubicBezTo>
                <a:cubicBezTo>
                  <a:pt x="761" y="293"/>
                  <a:pt x="538" y="170"/>
                  <a:pt x="305" y="70"/>
                </a:cubicBezTo>
                <a:cubicBezTo>
                  <a:pt x="198" y="24"/>
                  <a:pt x="119" y="0"/>
                  <a:pt x="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830890" y="399110"/>
            <a:ext cx="247701" cy="415141"/>
          </a:xfrm>
          <a:custGeom>
            <a:rect b="b" l="l" r="r" t="t"/>
            <a:pathLst>
              <a:path extrusionOk="0" h="20043" w="11959">
                <a:moveTo>
                  <a:pt x="11808" y="1"/>
                </a:moveTo>
                <a:cubicBezTo>
                  <a:pt x="11579" y="1"/>
                  <a:pt x="10363" y="801"/>
                  <a:pt x="8831" y="2248"/>
                </a:cubicBezTo>
                <a:cubicBezTo>
                  <a:pt x="8000" y="3012"/>
                  <a:pt x="7123" y="3996"/>
                  <a:pt x="6232" y="5088"/>
                </a:cubicBezTo>
                <a:cubicBezTo>
                  <a:pt x="5357" y="6197"/>
                  <a:pt x="4509" y="7442"/>
                  <a:pt x="3745" y="8737"/>
                </a:cubicBezTo>
                <a:cubicBezTo>
                  <a:pt x="3002" y="10044"/>
                  <a:pt x="2343" y="11399"/>
                  <a:pt x="1815" y="12704"/>
                </a:cubicBezTo>
                <a:cubicBezTo>
                  <a:pt x="1309" y="14016"/>
                  <a:pt x="890" y="15261"/>
                  <a:pt x="630" y="16355"/>
                </a:cubicBezTo>
                <a:cubicBezTo>
                  <a:pt x="561" y="16628"/>
                  <a:pt x="493" y="16888"/>
                  <a:pt x="436" y="17138"/>
                </a:cubicBezTo>
                <a:cubicBezTo>
                  <a:pt x="388" y="17387"/>
                  <a:pt x="338" y="17627"/>
                  <a:pt x="297" y="17850"/>
                </a:cubicBezTo>
                <a:cubicBezTo>
                  <a:pt x="255" y="18073"/>
                  <a:pt x="215" y="18283"/>
                  <a:pt x="179" y="18476"/>
                </a:cubicBezTo>
                <a:cubicBezTo>
                  <a:pt x="145" y="18670"/>
                  <a:pt x="126" y="18851"/>
                  <a:pt x="106" y="19013"/>
                </a:cubicBezTo>
                <a:cubicBezTo>
                  <a:pt x="26" y="19663"/>
                  <a:pt x="1" y="20035"/>
                  <a:pt x="43" y="20042"/>
                </a:cubicBezTo>
                <a:cubicBezTo>
                  <a:pt x="44" y="20042"/>
                  <a:pt x="44" y="20042"/>
                  <a:pt x="45" y="20042"/>
                </a:cubicBezTo>
                <a:cubicBezTo>
                  <a:pt x="149" y="20042"/>
                  <a:pt x="424" y="18585"/>
                  <a:pt x="1094" y="16488"/>
                </a:cubicBezTo>
                <a:cubicBezTo>
                  <a:pt x="1417" y="15430"/>
                  <a:pt x="1887" y="14229"/>
                  <a:pt x="2427" y="12962"/>
                </a:cubicBezTo>
                <a:cubicBezTo>
                  <a:pt x="3018" y="11648"/>
                  <a:pt x="3679" y="10370"/>
                  <a:pt x="4410" y="9131"/>
                </a:cubicBezTo>
                <a:cubicBezTo>
                  <a:pt x="5157" y="7902"/>
                  <a:pt x="5972" y="6715"/>
                  <a:pt x="6847" y="5574"/>
                </a:cubicBezTo>
                <a:cubicBezTo>
                  <a:pt x="7706" y="4500"/>
                  <a:pt x="8538" y="3516"/>
                  <a:pt x="9308" y="2726"/>
                </a:cubicBezTo>
                <a:cubicBezTo>
                  <a:pt x="10829" y="1127"/>
                  <a:pt x="11959" y="162"/>
                  <a:pt x="11842" y="13"/>
                </a:cubicBezTo>
                <a:cubicBezTo>
                  <a:pt x="11836" y="5"/>
                  <a:pt x="11824" y="1"/>
                  <a:pt x="118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827079" y="365991"/>
            <a:ext cx="81172" cy="250891"/>
          </a:xfrm>
          <a:custGeom>
            <a:rect b="b" l="l" r="r" t="t"/>
            <a:pathLst>
              <a:path extrusionOk="0" h="12113" w="3919">
                <a:moveTo>
                  <a:pt x="182" y="1"/>
                </a:moveTo>
                <a:cubicBezTo>
                  <a:pt x="166" y="1"/>
                  <a:pt x="154" y="5"/>
                  <a:pt x="144" y="13"/>
                </a:cubicBezTo>
                <a:cubicBezTo>
                  <a:pt x="1" y="125"/>
                  <a:pt x="427" y="802"/>
                  <a:pt x="983" y="1844"/>
                </a:cubicBezTo>
                <a:cubicBezTo>
                  <a:pt x="1268" y="2362"/>
                  <a:pt x="1561" y="2986"/>
                  <a:pt x="1860" y="3658"/>
                </a:cubicBezTo>
                <a:cubicBezTo>
                  <a:pt x="2158" y="4368"/>
                  <a:pt x="2421" y="5093"/>
                  <a:pt x="2644" y="5830"/>
                </a:cubicBezTo>
                <a:cubicBezTo>
                  <a:pt x="2857" y="6572"/>
                  <a:pt x="3031" y="7325"/>
                  <a:pt x="3165" y="8085"/>
                </a:cubicBezTo>
                <a:cubicBezTo>
                  <a:pt x="3278" y="8816"/>
                  <a:pt x="3365" y="9505"/>
                  <a:pt x="3396" y="10101"/>
                </a:cubicBezTo>
                <a:cubicBezTo>
                  <a:pt x="3475" y="11292"/>
                  <a:pt x="3441" y="12100"/>
                  <a:pt x="3536" y="12112"/>
                </a:cubicBezTo>
                <a:cubicBezTo>
                  <a:pt x="3536" y="12112"/>
                  <a:pt x="3537" y="12112"/>
                  <a:pt x="3537" y="12112"/>
                </a:cubicBezTo>
                <a:cubicBezTo>
                  <a:pt x="3613" y="12112"/>
                  <a:pt x="3818" y="11319"/>
                  <a:pt x="3879" y="10098"/>
                </a:cubicBezTo>
                <a:cubicBezTo>
                  <a:pt x="3918" y="9485"/>
                  <a:pt x="3891" y="8765"/>
                  <a:pt x="3823" y="7999"/>
                </a:cubicBezTo>
                <a:cubicBezTo>
                  <a:pt x="3736" y="7198"/>
                  <a:pt x="3591" y="6404"/>
                  <a:pt x="3390" y="5623"/>
                </a:cubicBezTo>
                <a:cubicBezTo>
                  <a:pt x="3177" y="4845"/>
                  <a:pt x="2905" y="4083"/>
                  <a:pt x="2580" y="3346"/>
                </a:cubicBezTo>
                <a:cubicBezTo>
                  <a:pt x="2254" y="2646"/>
                  <a:pt x="1914" y="2009"/>
                  <a:pt x="1566" y="1500"/>
                </a:cubicBezTo>
                <a:cubicBezTo>
                  <a:pt x="933" y="552"/>
                  <a:pt x="365" y="1"/>
                  <a:pt x="1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686031" y="880495"/>
            <a:ext cx="21" cy="21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 cap="flat" cmpd="sng" w="4900">
            <a:solidFill>
              <a:srgbClr val="000000"/>
            </a:solidFill>
            <a:prstDash val="solid"/>
            <a:miter lim="145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333329" y="800941"/>
            <a:ext cx="372721" cy="104267"/>
          </a:xfrm>
          <a:custGeom>
            <a:rect b="b" l="l" r="r" t="t"/>
            <a:pathLst>
              <a:path extrusionOk="0" h="5034" w="17995">
                <a:moveTo>
                  <a:pt x="63" y="0"/>
                </a:moveTo>
                <a:cubicBezTo>
                  <a:pt x="55" y="0"/>
                  <a:pt x="49" y="2"/>
                  <a:pt x="45" y="6"/>
                </a:cubicBezTo>
                <a:cubicBezTo>
                  <a:pt x="0" y="57"/>
                  <a:pt x="856" y="911"/>
                  <a:pt x="2376" y="1888"/>
                </a:cubicBezTo>
                <a:cubicBezTo>
                  <a:pt x="3128" y="2387"/>
                  <a:pt x="4066" y="2871"/>
                  <a:pt x="5097" y="3338"/>
                </a:cubicBezTo>
                <a:cubicBezTo>
                  <a:pt x="6184" y="3801"/>
                  <a:pt x="7307" y="4178"/>
                  <a:pt x="8454" y="4466"/>
                </a:cubicBezTo>
                <a:cubicBezTo>
                  <a:pt x="9630" y="4741"/>
                  <a:pt x="10827" y="4923"/>
                  <a:pt x="11958" y="4999"/>
                </a:cubicBezTo>
                <a:cubicBezTo>
                  <a:pt x="12406" y="5021"/>
                  <a:pt x="12843" y="5034"/>
                  <a:pt x="13264" y="5034"/>
                </a:cubicBezTo>
                <a:cubicBezTo>
                  <a:pt x="13904" y="5034"/>
                  <a:pt x="14505" y="5005"/>
                  <a:pt x="15048" y="4938"/>
                </a:cubicBezTo>
                <a:cubicBezTo>
                  <a:pt x="16850" y="4745"/>
                  <a:pt x="17995" y="4337"/>
                  <a:pt x="17958" y="4186"/>
                </a:cubicBezTo>
                <a:cubicBezTo>
                  <a:pt x="17946" y="4130"/>
                  <a:pt x="17826" y="4109"/>
                  <a:pt x="17616" y="4109"/>
                </a:cubicBezTo>
                <a:cubicBezTo>
                  <a:pt x="17144" y="4109"/>
                  <a:pt x="16212" y="4215"/>
                  <a:pt x="15001" y="4264"/>
                </a:cubicBezTo>
                <a:cubicBezTo>
                  <a:pt x="14699" y="4281"/>
                  <a:pt x="14379" y="4289"/>
                  <a:pt x="14045" y="4289"/>
                </a:cubicBezTo>
                <a:cubicBezTo>
                  <a:pt x="13412" y="4289"/>
                  <a:pt x="12729" y="4261"/>
                  <a:pt x="12016" y="4217"/>
                </a:cubicBezTo>
                <a:cubicBezTo>
                  <a:pt x="10878" y="4121"/>
                  <a:pt x="9747" y="3953"/>
                  <a:pt x="8632" y="3713"/>
                </a:cubicBezTo>
                <a:cubicBezTo>
                  <a:pt x="7517" y="3455"/>
                  <a:pt x="6421" y="3124"/>
                  <a:pt x="5349" y="2724"/>
                </a:cubicBezTo>
                <a:cubicBezTo>
                  <a:pt x="4332" y="2317"/>
                  <a:pt x="3391" y="1901"/>
                  <a:pt x="2622" y="1472"/>
                </a:cubicBezTo>
                <a:cubicBezTo>
                  <a:pt x="1146" y="680"/>
                  <a:pt x="210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>
            <a:off x="457683" y="866308"/>
            <a:ext cx="436392" cy="284175"/>
          </a:xfrm>
          <a:custGeom>
            <a:rect b="b" l="l" r="r" t="t"/>
            <a:pathLst>
              <a:path extrusionOk="0" h="13720" w="21069">
                <a:moveTo>
                  <a:pt x="18519" y="0"/>
                </a:moveTo>
                <a:cubicBezTo>
                  <a:pt x="18375" y="0"/>
                  <a:pt x="18230" y="12"/>
                  <a:pt x="18087" y="36"/>
                </a:cubicBezTo>
                <a:cubicBezTo>
                  <a:pt x="17624" y="121"/>
                  <a:pt x="17420" y="287"/>
                  <a:pt x="17443" y="375"/>
                </a:cubicBezTo>
                <a:cubicBezTo>
                  <a:pt x="17470" y="477"/>
                  <a:pt x="17705" y="492"/>
                  <a:pt x="18087" y="566"/>
                </a:cubicBezTo>
                <a:cubicBezTo>
                  <a:pt x="18318" y="607"/>
                  <a:pt x="18542" y="673"/>
                  <a:pt x="18760" y="760"/>
                </a:cubicBezTo>
                <a:cubicBezTo>
                  <a:pt x="19008" y="861"/>
                  <a:pt x="19278" y="1007"/>
                  <a:pt x="19504" y="1214"/>
                </a:cubicBezTo>
                <a:cubicBezTo>
                  <a:pt x="19614" y="1319"/>
                  <a:pt x="19717" y="1436"/>
                  <a:pt x="19783" y="1567"/>
                </a:cubicBezTo>
                <a:cubicBezTo>
                  <a:pt x="19856" y="1694"/>
                  <a:pt x="19900" y="1837"/>
                  <a:pt x="19908" y="1985"/>
                </a:cubicBezTo>
                <a:cubicBezTo>
                  <a:pt x="19938" y="2278"/>
                  <a:pt x="19821" y="2609"/>
                  <a:pt x="19555" y="2915"/>
                </a:cubicBezTo>
                <a:cubicBezTo>
                  <a:pt x="19291" y="3222"/>
                  <a:pt x="18917" y="3450"/>
                  <a:pt x="18420" y="3617"/>
                </a:cubicBezTo>
                <a:cubicBezTo>
                  <a:pt x="17929" y="3783"/>
                  <a:pt x="17330" y="3881"/>
                  <a:pt x="16674" y="4009"/>
                </a:cubicBezTo>
                <a:cubicBezTo>
                  <a:pt x="15380" y="4260"/>
                  <a:pt x="13978" y="4548"/>
                  <a:pt x="12525" y="4951"/>
                </a:cubicBezTo>
                <a:cubicBezTo>
                  <a:pt x="11071" y="5353"/>
                  <a:pt x="9558" y="5866"/>
                  <a:pt x="8085" y="6592"/>
                </a:cubicBezTo>
                <a:cubicBezTo>
                  <a:pt x="6615" y="7313"/>
                  <a:pt x="5188" y="8248"/>
                  <a:pt x="3960" y="9427"/>
                </a:cubicBezTo>
                <a:cubicBezTo>
                  <a:pt x="3652" y="9722"/>
                  <a:pt x="3360" y="10033"/>
                  <a:pt x="3085" y="10357"/>
                </a:cubicBezTo>
                <a:cubicBezTo>
                  <a:pt x="2807" y="10676"/>
                  <a:pt x="2542" y="11032"/>
                  <a:pt x="2318" y="11332"/>
                </a:cubicBezTo>
                <a:cubicBezTo>
                  <a:pt x="2203" y="11482"/>
                  <a:pt x="2091" y="11622"/>
                  <a:pt x="1980" y="11746"/>
                </a:cubicBezTo>
                <a:lnTo>
                  <a:pt x="1818" y="11915"/>
                </a:lnTo>
                <a:cubicBezTo>
                  <a:pt x="1793" y="11939"/>
                  <a:pt x="1752" y="11970"/>
                  <a:pt x="1704" y="11970"/>
                </a:cubicBezTo>
                <a:cubicBezTo>
                  <a:pt x="1699" y="11970"/>
                  <a:pt x="1694" y="11970"/>
                  <a:pt x="1689" y="11969"/>
                </a:cubicBezTo>
                <a:cubicBezTo>
                  <a:pt x="1648" y="11959"/>
                  <a:pt x="1646" y="11914"/>
                  <a:pt x="1651" y="11879"/>
                </a:cubicBezTo>
                <a:cubicBezTo>
                  <a:pt x="1656" y="11861"/>
                  <a:pt x="1662" y="11842"/>
                  <a:pt x="1667" y="11822"/>
                </a:cubicBezTo>
                <a:lnTo>
                  <a:pt x="1676" y="11790"/>
                </a:lnTo>
                <a:lnTo>
                  <a:pt x="1746" y="11634"/>
                </a:lnTo>
                <a:cubicBezTo>
                  <a:pt x="1965" y="11143"/>
                  <a:pt x="2221" y="10670"/>
                  <a:pt x="2510" y="10218"/>
                </a:cubicBezTo>
                <a:cubicBezTo>
                  <a:pt x="2791" y="9774"/>
                  <a:pt x="3101" y="9348"/>
                  <a:pt x="3433" y="8941"/>
                </a:cubicBezTo>
                <a:cubicBezTo>
                  <a:pt x="3765" y="8541"/>
                  <a:pt x="4112" y="8164"/>
                  <a:pt x="4467" y="7810"/>
                </a:cubicBezTo>
                <a:cubicBezTo>
                  <a:pt x="5900" y="6394"/>
                  <a:pt x="7487" y="5388"/>
                  <a:pt x="8873" y="4627"/>
                </a:cubicBezTo>
                <a:cubicBezTo>
                  <a:pt x="10267" y="3868"/>
                  <a:pt x="11471" y="3349"/>
                  <a:pt x="12301" y="2973"/>
                </a:cubicBezTo>
                <a:cubicBezTo>
                  <a:pt x="13135" y="2601"/>
                  <a:pt x="13599" y="2377"/>
                  <a:pt x="13576" y="2306"/>
                </a:cubicBezTo>
                <a:cubicBezTo>
                  <a:pt x="13571" y="2291"/>
                  <a:pt x="13541" y="2283"/>
                  <a:pt x="13489" y="2283"/>
                </a:cubicBezTo>
                <a:cubicBezTo>
                  <a:pt x="13307" y="2283"/>
                  <a:pt x="12845" y="2375"/>
                  <a:pt x="12156" y="2561"/>
                </a:cubicBezTo>
                <a:cubicBezTo>
                  <a:pt x="10906" y="2904"/>
                  <a:pt x="9686" y="3342"/>
                  <a:pt x="8502" y="3870"/>
                </a:cubicBezTo>
                <a:cubicBezTo>
                  <a:pt x="7017" y="4542"/>
                  <a:pt x="5280" y="5492"/>
                  <a:pt x="3660" y="6941"/>
                </a:cubicBezTo>
                <a:cubicBezTo>
                  <a:pt x="3247" y="7313"/>
                  <a:pt x="2854" y="7706"/>
                  <a:pt x="2482" y="8118"/>
                </a:cubicBezTo>
                <a:cubicBezTo>
                  <a:pt x="2095" y="8550"/>
                  <a:pt x="1736" y="9007"/>
                  <a:pt x="1406" y="9484"/>
                </a:cubicBezTo>
                <a:cubicBezTo>
                  <a:pt x="1063" y="9977"/>
                  <a:pt x="758" y="10498"/>
                  <a:pt x="494" y="11038"/>
                </a:cubicBezTo>
                <a:lnTo>
                  <a:pt x="443" y="11142"/>
                </a:lnTo>
                <a:lnTo>
                  <a:pt x="418" y="11193"/>
                </a:lnTo>
                <a:cubicBezTo>
                  <a:pt x="405" y="11221"/>
                  <a:pt x="393" y="11241"/>
                  <a:pt x="379" y="11275"/>
                </a:cubicBezTo>
                <a:lnTo>
                  <a:pt x="241" y="11650"/>
                </a:lnTo>
                <a:lnTo>
                  <a:pt x="104" y="12026"/>
                </a:lnTo>
                <a:cubicBezTo>
                  <a:pt x="84" y="12088"/>
                  <a:pt x="50" y="12155"/>
                  <a:pt x="42" y="12213"/>
                </a:cubicBezTo>
                <a:cubicBezTo>
                  <a:pt x="30" y="12273"/>
                  <a:pt x="24" y="12331"/>
                  <a:pt x="18" y="12388"/>
                </a:cubicBezTo>
                <a:cubicBezTo>
                  <a:pt x="1" y="12619"/>
                  <a:pt x="30" y="12828"/>
                  <a:pt x="107" y="13022"/>
                </a:cubicBezTo>
                <a:cubicBezTo>
                  <a:pt x="190" y="13225"/>
                  <a:pt x="332" y="13400"/>
                  <a:pt x="513" y="13524"/>
                </a:cubicBezTo>
                <a:cubicBezTo>
                  <a:pt x="722" y="13662"/>
                  <a:pt x="949" y="13719"/>
                  <a:pt x="1197" y="13719"/>
                </a:cubicBezTo>
                <a:cubicBezTo>
                  <a:pt x="1248" y="13719"/>
                  <a:pt x="1301" y="13717"/>
                  <a:pt x="1354" y="13712"/>
                </a:cubicBezTo>
                <a:cubicBezTo>
                  <a:pt x="1666" y="13678"/>
                  <a:pt x="1999" y="13566"/>
                  <a:pt x="2318" y="13375"/>
                </a:cubicBezTo>
                <a:lnTo>
                  <a:pt x="2553" y="13217"/>
                </a:lnTo>
                <a:lnTo>
                  <a:pt x="2778" y="13035"/>
                </a:lnTo>
                <a:cubicBezTo>
                  <a:pt x="2813" y="13006"/>
                  <a:pt x="2853" y="12968"/>
                  <a:pt x="2873" y="12949"/>
                </a:cubicBezTo>
                <a:lnTo>
                  <a:pt x="2939" y="12886"/>
                </a:lnTo>
                <a:lnTo>
                  <a:pt x="3064" y="12760"/>
                </a:lnTo>
                <a:cubicBezTo>
                  <a:pt x="3223" y="12591"/>
                  <a:pt x="3365" y="12420"/>
                  <a:pt x="3496" y="12257"/>
                </a:cubicBezTo>
                <a:cubicBezTo>
                  <a:pt x="3760" y="11921"/>
                  <a:pt x="3979" y="11638"/>
                  <a:pt x="4232" y="11358"/>
                </a:cubicBezTo>
                <a:cubicBezTo>
                  <a:pt x="4478" y="11075"/>
                  <a:pt x="4746" y="10808"/>
                  <a:pt x="5020" y="10549"/>
                </a:cubicBezTo>
                <a:cubicBezTo>
                  <a:pt x="6126" y="9519"/>
                  <a:pt x="7425" y="8680"/>
                  <a:pt x="8783" y="8016"/>
                </a:cubicBezTo>
                <a:cubicBezTo>
                  <a:pt x="10137" y="7349"/>
                  <a:pt x="11557" y="6854"/>
                  <a:pt x="12947" y="6447"/>
                </a:cubicBezTo>
                <a:cubicBezTo>
                  <a:pt x="14336" y="6041"/>
                  <a:pt x="15698" y="5721"/>
                  <a:pt x="16973" y="5420"/>
                </a:cubicBezTo>
                <a:cubicBezTo>
                  <a:pt x="17601" y="5270"/>
                  <a:pt x="18252" y="5142"/>
                  <a:pt x="18890" y="4886"/>
                </a:cubicBezTo>
                <a:cubicBezTo>
                  <a:pt x="19212" y="4761"/>
                  <a:pt x="19517" y="4597"/>
                  <a:pt x="19800" y="4399"/>
                </a:cubicBezTo>
                <a:cubicBezTo>
                  <a:pt x="20082" y="4200"/>
                  <a:pt x="20329" y="3957"/>
                  <a:pt x="20533" y="3679"/>
                </a:cubicBezTo>
                <a:cubicBezTo>
                  <a:pt x="20733" y="3411"/>
                  <a:pt x="20882" y="3106"/>
                  <a:pt x="20970" y="2782"/>
                </a:cubicBezTo>
                <a:cubicBezTo>
                  <a:pt x="21050" y="2459"/>
                  <a:pt x="21069" y="2121"/>
                  <a:pt x="20999" y="1813"/>
                </a:cubicBezTo>
                <a:cubicBezTo>
                  <a:pt x="20936" y="1503"/>
                  <a:pt x="20808" y="1217"/>
                  <a:pt x="20635" y="998"/>
                </a:cubicBezTo>
                <a:cubicBezTo>
                  <a:pt x="20472" y="770"/>
                  <a:pt x="20272" y="604"/>
                  <a:pt x="20078" y="470"/>
                </a:cubicBezTo>
                <a:cubicBezTo>
                  <a:pt x="19738" y="247"/>
                  <a:pt x="19352" y="99"/>
                  <a:pt x="18950" y="36"/>
                </a:cubicBezTo>
                <a:cubicBezTo>
                  <a:pt x="18807" y="12"/>
                  <a:pt x="18663" y="0"/>
                  <a:pt x="18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868979" y="689863"/>
            <a:ext cx="416984" cy="200621"/>
          </a:xfrm>
          <a:custGeom>
            <a:rect b="b" l="l" r="r" t="t"/>
            <a:pathLst>
              <a:path extrusionOk="0" h="9686" w="20132">
                <a:moveTo>
                  <a:pt x="18428" y="1"/>
                </a:moveTo>
                <a:cubicBezTo>
                  <a:pt x="18384" y="1"/>
                  <a:pt x="18340" y="3"/>
                  <a:pt x="18296" y="7"/>
                </a:cubicBezTo>
                <a:cubicBezTo>
                  <a:pt x="18062" y="27"/>
                  <a:pt x="17836" y="102"/>
                  <a:pt x="17636" y="226"/>
                </a:cubicBezTo>
                <a:cubicBezTo>
                  <a:pt x="17276" y="446"/>
                  <a:pt x="17109" y="766"/>
                  <a:pt x="17079" y="982"/>
                </a:cubicBezTo>
                <a:cubicBezTo>
                  <a:pt x="17066" y="1093"/>
                  <a:pt x="17068" y="1175"/>
                  <a:pt x="17089" y="1230"/>
                </a:cubicBezTo>
                <a:cubicBezTo>
                  <a:pt x="17106" y="1284"/>
                  <a:pt x="17125" y="1309"/>
                  <a:pt x="17146" y="1309"/>
                </a:cubicBezTo>
                <a:cubicBezTo>
                  <a:pt x="17195" y="1307"/>
                  <a:pt x="17219" y="1204"/>
                  <a:pt x="17301" y="1055"/>
                </a:cubicBezTo>
                <a:cubicBezTo>
                  <a:pt x="17384" y="909"/>
                  <a:pt x="17547" y="719"/>
                  <a:pt x="17832" y="600"/>
                </a:cubicBezTo>
                <a:cubicBezTo>
                  <a:pt x="17965" y="544"/>
                  <a:pt x="18123" y="506"/>
                  <a:pt x="18287" y="506"/>
                </a:cubicBezTo>
                <a:cubicBezTo>
                  <a:pt x="18470" y="506"/>
                  <a:pt x="18659" y="553"/>
                  <a:pt x="18824" y="675"/>
                </a:cubicBezTo>
                <a:cubicBezTo>
                  <a:pt x="19154" y="896"/>
                  <a:pt x="19392" y="1364"/>
                  <a:pt x="19404" y="1894"/>
                </a:cubicBezTo>
                <a:cubicBezTo>
                  <a:pt x="19405" y="2027"/>
                  <a:pt x="19393" y="2160"/>
                  <a:pt x="19367" y="2291"/>
                </a:cubicBezTo>
                <a:cubicBezTo>
                  <a:pt x="19338" y="2431"/>
                  <a:pt x="19297" y="2570"/>
                  <a:pt x="19242" y="2703"/>
                </a:cubicBezTo>
                <a:cubicBezTo>
                  <a:pt x="19132" y="2977"/>
                  <a:pt x="18969" y="3250"/>
                  <a:pt x="18767" y="3516"/>
                </a:cubicBezTo>
                <a:cubicBezTo>
                  <a:pt x="18553" y="3791"/>
                  <a:pt x="18318" y="4053"/>
                  <a:pt x="18065" y="4294"/>
                </a:cubicBezTo>
                <a:lnTo>
                  <a:pt x="17871" y="4488"/>
                </a:lnTo>
                <a:lnTo>
                  <a:pt x="17664" y="4672"/>
                </a:lnTo>
                <a:cubicBezTo>
                  <a:pt x="17527" y="4797"/>
                  <a:pt x="17387" y="4921"/>
                  <a:pt x="17236" y="5036"/>
                </a:cubicBezTo>
                <a:cubicBezTo>
                  <a:pt x="16063" y="5994"/>
                  <a:pt x="14608" y="6765"/>
                  <a:pt x="13069" y="7319"/>
                </a:cubicBezTo>
                <a:cubicBezTo>
                  <a:pt x="11530" y="7881"/>
                  <a:pt x="9912" y="8228"/>
                  <a:pt x="8377" y="8469"/>
                </a:cubicBezTo>
                <a:cubicBezTo>
                  <a:pt x="6842" y="8710"/>
                  <a:pt x="5388" y="8853"/>
                  <a:pt x="4142" y="8996"/>
                </a:cubicBezTo>
                <a:cubicBezTo>
                  <a:pt x="2895" y="9133"/>
                  <a:pt x="1856" y="9270"/>
                  <a:pt x="1132" y="9393"/>
                </a:cubicBezTo>
                <a:cubicBezTo>
                  <a:pt x="408" y="9516"/>
                  <a:pt x="1" y="9619"/>
                  <a:pt x="7" y="9660"/>
                </a:cubicBezTo>
                <a:cubicBezTo>
                  <a:pt x="9" y="9678"/>
                  <a:pt x="78" y="9686"/>
                  <a:pt x="207" y="9686"/>
                </a:cubicBezTo>
                <a:cubicBezTo>
                  <a:pt x="399" y="9686"/>
                  <a:pt x="724" y="9669"/>
                  <a:pt x="1160" y="9646"/>
                </a:cubicBezTo>
                <a:lnTo>
                  <a:pt x="4181" y="9478"/>
                </a:lnTo>
                <a:cubicBezTo>
                  <a:pt x="5433" y="9405"/>
                  <a:pt x="6901" y="9320"/>
                  <a:pt x="8469" y="9127"/>
                </a:cubicBezTo>
                <a:cubicBezTo>
                  <a:pt x="10036" y="8935"/>
                  <a:pt x="11715" y="8612"/>
                  <a:pt x="13328" y="8049"/>
                </a:cubicBezTo>
                <a:cubicBezTo>
                  <a:pt x="14939" y="7491"/>
                  <a:pt x="16485" y="6683"/>
                  <a:pt x="17734" y="5645"/>
                </a:cubicBezTo>
                <a:cubicBezTo>
                  <a:pt x="17893" y="5520"/>
                  <a:pt x="18042" y="5385"/>
                  <a:pt x="18188" y="5250"/>
                </a:cubicBezTo>
                <a:lnTo>
                  <a:pt x="18407" y="5048"/>
                </a:lnTo>
                <a:lnTo>
                  <a:pt x="18611" y="4838"/>
                </a:lnTo>
                <a:cubicBezTo>
                  <a:pt x="18887" y="4566"/>
                  <a:pt x="19140" y="4273"/>
                  <a:pt x="19369" y="3961"/>
                </a:cubicBezTo>
                <a:cubicBezTo>
                  <a:pt x="19817" y="3343"/>
                  <a:pt x="20132" y="2605"/>
                  <a:pt x="20079" y="1863"/>
                </a:cubicBezTo>
                <a:cubicBezTo>
                  <a:pt x="20030" y="1148"/>
                  <a:pt x="19668" y="499"/>
                  <a:pt x="19128" y="194"/>
                </a:cubicBezTo>
                <a:cubicBezTo>
                  <a:pt x="19062" y="156"/>
                  <a:pt x="18995" y="124"/>
                  <a:pt x="18925" y="95"/>
                </a:cubicBezTo>
                <a:cubicBezTo>
                  <a:pt x="18852" y="71"/>
                  <a:pt x="18782" y="41"/>
                  <a:pt x="18709" y="30"/>
                </a:cubicBezTo>
                <a:cubicBezTo>
                  <a:pt x="18616" y="10"/>
                  <a:pt x="18522" y="1"/>
                  <a:pt x="18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875814" y="882649"/>
            <a:ext cx="389871" cy="90162"/>
          </a:xfrm>
          <a:custGeom>
            <a:rect b="b" l="l" r="r" t="t"/>
            <a:pathLst>
              <a:path extrusionOk="0" h="4353" w="18823">
                <a:moveTo>
                  <a:pt x="17098" y="1"/>
                </a:moveTo>
                <a:cubicBezTo>
                  <a:pt x="16892" y="1"/>
                  <a:pt x="16686" y="25"/>
                  <a:pt x="16486" y="75"/>
                </a:cubicBezTo>
                <a:cubicBezTo>
                  <a:pt x="16318" y="119"/>
                  <a:pt x="16232" y="164"/>
                  <a:pt x="16235" y="208"/>
                </a:cubicBezTo>
                <a:cubicBezTo>
                  <a:pt x="16238" y="251"/>
                  <a:pt x="16331" y="281"/>
                  <a:pt x="16496" y="308"/>
                </a:cubicBezTo>
                <a:cubicBezTo>
                  <a:pt x="16661" y="338"/>
                  <a:pt x="16905" y="357"/>
                  <a:pt x="17182" y="424"/>
                </a:cubicBezTo>
                <a:cubicBezTo>
                  <a:pt x="17455" y="488"/>
                  <a:pt x="17763" y="627"/>
                  <a:pt x="17935" y="904"/>
                </a:cubicBezTo>
                <a:cubicBezTo>
                  <a:pt x="18110" y="1175"/>
                  <a:pt x="18153" y="1607"/>
                  <a:pt x="18002" y="2028"/>
                </a:cubicBezTo>
                <a:cubicBezTo>
                  <a:pt x="17926" y="2235"/>
                  <a:pt x="17814" y="2436"/>
                  <a:pt x="17649" y="2595"/>
                </a:cubicBezTo>
                <a:cubicBezTo>
                  <a:pt x="17467" y="2775"/>
                  <a:pt x="17254" y="2924"/>
                  <a:pt x="17022" y="3032"/>
                </a:cubicBezTo>
                <a:cubicBezTo>
                  <a:pt x="16531" y="3268"/>
                  <a:pt x="15928" y="3391"/>
                  <a:pt x="15280" y="3460"/>
                </a:cubicBezTo>
                <a:cubicBezTo>
                  <a:pt x="14737" y="3528"/>
                  <a:pt x="14174" y="3559"/>
                  <a:pt x="13600" y="3559"/>
                </a:cubicBezTo>
                <a:cubicBezTo>
                  <a:pt x="12808" y="3559"/>
                  <a:pt x="11996" y="3499"/>
                  <a:pt x="11188" y="3392"/>
                </a:cubicBezTo>
                <a:cubicBezTo>
                  <a:pt x="9793" y="3210"/>
                  <a:pt x="8410" y="2879"/>
                  <a:pt x="7130" y="2520"/>
                </a:cubicBezTo>
                <a:cubicBezTo>
                  <a:pt x="5850" y="2161"/>
                  <a:pt x="4664" y="1742"/>
                  <a:pt x="3598" y="1498"/>
                </a:cubicBezTo>
                <a:cubicBezTo>
                  <a:pt x="2796" y="1308"/>
                  <a:pt x="2072" y="1224"/>
                  <a:pt x="1492" y="1224"/>
                </a:cubicBezTo>
                <a:cubicBezTo>
                  <a:pt x="1305" y="1224"/>
                  <a:pt x="1133" y="1233"/>
                  <a:pt x="979" y="1250"/>
                </a:cubicBezTo>
                <a:cubicBezTo>
                  <a:pt x="342" y="1313"/>
                  <a:pt x="1" y="1448"/>
                  <a:pt x="8" y="1483"/>
                </a:cubicBezTo>
                <a:cubicBezTo>
                  <a:pt x="12" y="1501"/>
                  <a:pt x="61" y="1506"/>
                  <a:pt x="151" y="1506"/>
                </a:cubicBezTo>
                <a:cubicBezTo>
                  <a:pt x="261" y="1506"/>
                  <a:pt x="432" y="1498"/>
                  <a:pt x="657" y="1498"/>
                </a:cubicBezTo>
                <a:cubicBezTo>
                  <a:pt x="755" y="1498"/>
                  <a:pt x="864" y="1500"/>
                  <a:pt x="983" y="1504"/>
                </a:cubicBezTo>
                <a:cubicBezTo>
                  <a:pt x="1596" y="1518"/>
                  <a:pt x="2461" y="1654"/>
                  <a:pt x="3473" y="1965"/>
                </a:cubicBezTo>
                <a:cubicBezTo>
                  <a:pt x="4484" y="2266"/>
                  <a:pt x="5645" y="2740"/>
                  <a:pt x="6936" y="3154"/>
                </a:cubicBezTo>
                <a:cubicBezTo>
                  <a:pt x="8227" y="3568"/>
                  <a:pt x="9632" y="3947"/>
                  <a:pt x="11078" y="4159"/>
                </a:cubicBezTo>
                <a:cubicBezTo>
                  <a:pt x="11920" y="4282"/>
                  <a:pt x="12775" y="4352"/>
                  <a:pt x="13614" y="4352"/>
                </a:cubicBezTo>
                <a:cubicBezTo>
                  <a:pt x="14212" y="4352"/>
                  <a:pt x="14803" y="4317"/>
                  <a:pt x="15374" y="4239"/>
                </a:cubicBezTo>
                <a:cubicBezTo>
                  <a:pt x="16055" y="4159"/>
                  <a:pt x="16744" y="4016"/>
                  <a:pt x="17356" y="3700"/>
                </a:cubicBezTo>
                <a:cubicBezTo>
                  <a:pt x="17659" y="3547"/>
                  <a:pt x="17934" y="3340"/>
                  <a:pt x="18167" y="3092"/>
                </a:cubicBezTo>
                <a:cubicBezTo>
                  <a:pt x="18405" y="2836"/>
                  <a:pt x="18557" y="2533"/>
                  <a:pt x="18647" y="2234"/>
                </a:cubicBezTo>
                <a:cubicBezTo>
                  <a:pt x="18823" y="1638"/>
                  <a:pt x="18734" y="1000"/>
                  <a:pt x="18398" y="571"/>
                </a:cubicBezTo>
                <a:cubicBezTo>
                  <a:pt x="18245" y="377"/>
                  <a:pt x="18043" y="225"/>
                  <a:pt x="17814" y="133"/>
                </a:cubicBezTo>
                <a:cubicBezTo>
                  <a:pt x="17633" y="59"/>
                  <a:pt x="17440" y="17"/>
                  <a:pt x="17245" y="5"/>
                </a:cubicBezTo>
                <a:cubicBezTo>
                  <a:pt x="17196" y="2"/>
                  <a:pt x="17147" y="1"/>
                  <a:pt x="170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/>
          <p:nvPr/>
        </p:nvSpPr>
        <p:spPr>
          <a:xfrm>
            <a:off x="-76200" y="1163625"/>
            <a:ext cx="304175" cy="398750"/>
          </a:xfrm>
          <a:custGeom>
            <a:rect b="b" l="l" r="r" t="t"/>
            <a:pathLst>
              <a:path extrusionOk="0" h="15950" w="12167">
                <a:moveTo>
                  <a:pt x="6920" y="1"/>
                </a:moveTo>
                <a:cubicBezTo>
                  <a:pt x="6512" y="1"/>
                  <a:pt x="6108" y="37"/>
                  <a:pt x="5714" y="104"/>
                </a:cubicBezTo>
                <a:cubicBezTo>
                  <a:pt x="4806" y="208"/>
                  <a:pt x="3939" y="515"/>
                  <a:pt x="3103" y="868"/>
                </a:cubicBezTo>
                <a:cubicBezTo>
                  <a:pt x="1954" y="1415"/>
                  <a:pt x="905" y="2152"/>
                  <a:pt x="0" y="3045"/>
                </a:cubicBezTo>
                <a:lnTo>
                  <a:pt x="0" y="5362"/>
                </a:lnTo>
                <a:lnTo>
                  <a:pt x="136" y="5175"/>
                </a:lnTo>
                <a:cubicBezTo>
                  <a:pt x="1067" y="3895"/>
                  <a:pt x="2331" y="2882"/>
                  <a:pt x="3722" y="2200"/>
                </a:cubicBezTo>
                <a:cubicBezTo>
                  <a:pt x="4431" y="1898"/>
                  <a:pt x="5162" y="1627"/>
                  <a:pt x="5926" y="1536"/>
                </a:cubicBezTo>
                <a:cubicBezTo>
                  <a:pt x="6277" y="1470"/>
                  <a:pt x="6632" y="1437"/>
                  <a:pt x="6979" y="1437"/>
                </a:cubicBezTo>
                <a:cubicBezTo>
                  <a:pt x="7378" y="1437"/>
                  <a:pt x="7767" y="1480"/>
                  <a:pt x="8130" y="1567"/>
                </a:cubicBezTo>
                <a:cubicBezTo>
                  <a:pt x="8818" y="1733"/>
                  <a:pt x="9358" y="2078"/>
                  <a:pt x="9767" y="2632"/>
                </a:cubicBezTo>
                <a:cubicBezTo>
                  <a:pt x="10183" y="3177"/>
                  <a:pt x="10453" y="3895"/>
                  <a:pt x="10617" y="4604"/>
                </a:cubicBezTo>
                <a:cubicBezTo>
                  <a:pt x="10777" y="5324"/>
                  <a:pt x="10818" y="6065"/>
                  <a:pt x="10739" y="6798"/>
                </a:cubicBezTo>
                <a:cubicBezTo>
                  <a:pt x="10652" y="7530"/>
                  <a:pt x="10468" y="8248"/>
                  <a:pt x="10192" y="8934"/>
                </a:cubicBezTo>
                <a:cubicBezTo>
                  <a:pt x="9652" y="10306"/>
                  <a:pt x="8743" y="11508"/>
                  <a:pt x="7667" y="12430"/>
                </a:cubicBezTo>
                <a:cubicBezTo>
                  <a:pt x="7121" y="12881"/>
                  <a:pt x="6518" y="13269"/>
                  <a:pt x="5895" y="13595"/>
                </a:cubicBezTo>
                <a:cubicBezTo>
                  <a:pt x="5267" y="13919"/>
                  <a:pt x="4611" y="14165"/>
                  <a:pt x="3947" y="14367"/>
                </a:cubicBezTo>
                <a:cubicBezTo>
                  <a:pt x="2646" y="14749"/>
                  <a:pt x="1312" y="14902"/>
                  <a:pt x="18" y="14902"/>
                </a:cubicBezTo>
                <a:cubicBezTo>
                  <a:pt x="12" y="14902"/>
                  <a:pt x="6" y="14902"/>
                  <a:pt x="0" y="14902"/>
                </a:cubicBezTo>
                <a:lnTo>
                  <a:pt x="0" y="15945"/>
                </a:lnTo>
                <a:cubicBezTo>
                  <a:pt x="136" y="15948"/>
                  <a:pt x="272" y="15949"/>
                  <a:pt x="409" y="15949"/>
                </a:cubicBezTo>
                <a:cubicBezTo>
                  <a:pt x="1664" y="15949"/>
                  <a:pt x="2964" y="15807"/>
                  <a:pt x="4256" y="15456"/>
                </a:cubicBezTo>
                <a:cubicBezTo>
                  <a:pt x="5721" y="15057"/>
                  <a:pt x="7168" y="14387"/>
                  <a:pt x="8442" y="13368"/>
                </a:cubicBezTo>
                <a:cubicBezTo>
                  <a:pt x="9693" y="12335"/>
                  <a:pt x="10741" y="10994"/>
                  <a:pt x="11389" y="9425"/>
                </a:cubicBezTo>
                <a:cubicBezTo>
                  <a:pt x="11723" y="8634"/>
                  <a:pt x="11948" y="7800"/>
                  <a:pt x="12060" y="6948"/>
                </a:cubicBezTo>
                <a:cubicBezTo>
                  <a:pt x="12167" y="6069"/>
                  <a:pt x="12129" y="5179"/>
                  <a:pt x="11948" y="4314"/>
                </a:cubicBezTo>
                <a:cubicBezTo>
                  <a:pt x="11755" y="3441"/>
                  <a:pt x="11456" y="2580"/>
                  <a:pt x="10885" y="1802"/>
                </a:cubicBezTo>
                <a:cubicBezTo>
                  <a:pt x="10603" y="1415"/>
                  <a:pt x="10247" y="1055"/>
                  <a:pt x="9825" y="776"/>
                </a:cubicBezTo>
                <a:cubicBezTo>
                  <a:pt x="9412" y="507"/>
                  <a:pt x="8957" y="309"/>
                  <a:pt x="8480" y="188"/>
                </a:cubicBezTo>
                <a:cubicBezTo>
                  <a:pt x="7958" y="59"/>
                  <a:pt x="7435" y="1"/>
                  <a:pt x="69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-76200" y="1267450"/>
            <a:ext cx="680475" cy="489725"/>
          </a:xfrm>
          <a:custGeom>
            <a:rect b="b" l="l" r="r" t="t"/>
            <a:pathLst>
              <a:path extrusionOk="0" h="19589" w="27219">
                <a:moveTo>
                  <a:pt x="27061" y="0"/>
                </a:moveTo>
                <a:cubicBezTo>
                  <a:pt x="26973" y="0"/>
                  <a:pt x="26890" y="422"/>
                  <a:pt x="26759" y="1197"/>
                </a:cubicBezTo>
                <a:cubicBezTo>
                  <a:pt x="26629" y="1976"/>
                  <a:pt x="26425" y="3113"/>
                  <a:pt x="26038" y="4522"/>
                </a:cubicBezTo>
                <a:cubicBezTo>
                  <a:pt x="25577" y="6206"/>
                  <a:pt x="24918" y="7830"/>
                  <a:pt x="24079" y="9361"/>
                </a:cubicBezTo>
                <a:cubicBezTo>
                  <a:pt x="23111" y="11119"/>
                  <a:pt x="21735" y="12962"/>
                  <a:pt x="19849" y="14518"/>
                </a:cubicBezTo>
                <a:cubicBezTo>
                  <a:pt x="17967" y="16064"/>
                  <a:pt x="15542" y="17313"/>
                  <a:pt x="12810" y="17843"/>
                </a:cubicBezTo>
                <a:cubicBezTo>
                  <a:pt x="11957" y="18011"/>
                  <a:pt x="11070" y="18101"/>
                  <a:pt x="10173" y="18101"/>
                </a:cubicBezTo>
                <a:cubicBezTo>
                  <a:pt x="8216" y="18101"/>
                  <a:pt x="6211" y="17673"/>
                  <a:pt x="4400" y="16703"/>
                </a:cubicBezTo>
                <a:cubicBezTo>
                  <a:pt x="3087" y="15993"/>
                  <a:pt x="1858" y="15051"/>
                  <a:pt x="848" y="13889"/>
                </a:cubicBezTo>
                <a:cubicBezTo>
                  <a:pt x="546" y="13536"/>
                  <a:pt x="263" y="13166"/>
                  <a:pt x="0" y="12783"/>
                </a:cubicBezTo>
                <a:lnTo>
                  <a:pt x="0" y="15248"/>
                </a:lnTo>
                <a:cubicBezTo>
                  <a:pt x="1076" y="16396"/>
                  <a:pt x="2337" y="17336"/>
                  <a:pt x="3688" y="18057"/>
                </a:cubicBezTo>
                <a:cubicBezTo>
                  <a:pt x="5170" y="18857"/>
                  <a:pt x="6807" y="19312"/>
                  <a:pt x="8405" y="19495"/>
                </a:cubicBezTo>
                <a:cubicBezTo>
                  <a:pt x="8956" y="19557"/>
                  <a:pt x="9509" y="19589"/>
                  <a:pt x="10061" y="19589"/>
                </a:cubicBezTo>
                <a:cubicBezTo>
                  <a:pt x="11080" y="19589"/>
                  <a:pt x="12097" y="19483"/>
                  <a:pt x="13096" y="19272"/>
                </a:cubicBezTo>
                <a:cubicBezTo>
                  <a:pt x="16091" y="18651"/>
                  <a:pt x="18693" y="17249"/>
                  <a:pt x="20697" y="15526"/>
                </a:cubicBezTo>
                <a:cubicBezTo>
                  <a:pt x="22707" y="13790"/>
                  <a:pt x="24111" y="11775"/>
                  <a:pt x="25060" y="9878"/>
                </a:cubicBezTo>
                <a:cubicBezTo>
                  <a:pt x="26009" y="7975"/>
                  <a:pt x="26547" y="6194"/>
                  <a:pt x="26839" y="4713"/>
                </a:cubicBezTo>
                <a:cubicBezTo>
                  <a:pt x="27132" y="3230"/>
                  <a:pt x="27219" y="2042"/>
                  <a:pt x="27213" y="1236"/>
                </a:cubicBezTo>
                <a:cubicBezTo>
                  <a:pt x="27208" y="431"/>
                  <a:pt x="27141" y="3"/>
                  <a:pt x="27062" y="0"/>
                </a:cubicBezTo>
                <a:cubicBezTo>
                  <a:pt x="27062" y="0"/>
                  <a:pt x="27062" y="0"/>
                  <a:pt x="270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1540482" y="-283475"/>
            <a:ext cx="613800" cy="61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94877" y="4222689"/>
            <a:ext cx="613800" cy="61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94868" y="1281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-247376" y="214687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 flipH="1">
            <a:off x="8459358" y="4066100"/>
            <a:ext cx="613800" cy="61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 flipH="1">
            <a:off x="8804522" y="1281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 flipH="1">
            <a:off x="6966416" y="-283476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>
            <a:off x="8210956" y="4760893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849993" y="4800418"/>
            <a:ext cx="283500" cy="28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 flipH="1">
            <a:off x="8097695" y="147357"/>
            <a:ext cx="731068" cy="919614"/>
          </a:xfrm>
          <a:custGeom>
            <a:rect b="b" l="l" r="r" t="t"/>
            <a:pathLst>
              <a:path extrusionOk="0" h="44399" w="35296">
                <a:moveTo>
                  <a:pt x="27944" y="0"/>
                </a:moveTo>
                <a:cubicBezTo>
                  <a:pt x="27824" y="0"/>
                  <a:pt x="27701" y="10"/>
                  <a:pt x="27578" y="29"/>
                </a:cubicBezTo>
                <a:cubicBezTo>
                  <a:pt x="25660" y="337"/>
                  <a:pt x="24796" y="2627"/>
                  <a:pt x="24646" y="4319"/>
                </a:cubicBezTo>
                <a:cubicBezTo>
                  <a:pt x="24533" y="5596"/>
                  <a:pt x="24586" y="6949"/>
                  <a:pt x="24133" y="8169"/>
                </a:cubicBezTo>
                <a:cubicBezTo>
                  <a:pt x="23729" y="9261"/>
                  <a:pt x="22877" y="9951"/>
                  <a:pt x="21788" y="10294"/>
                </a:cubicBezTo>
                <a:cubicBezTo>
                  <a:pt x="20803" y="10605"/>
                  <a:pt x="19765" y="10693"/>
                  <a:pt x="18756" y="10901"/>
                </a:cubicBezTo>
                <a:cubicBezTo>
                  <a:pt x="17706" y="11120"/>
                  <a:pt x="16716" y="11523"/>
                  <a:pt x="15852" y="12168"/>
                </a:cubicBezTo>
                <a:cubicBezTo>
                  <a:pt x="14065" y="13502"/>
                  <a:pt x="12950" y="15586"/>
                  <a:pt x="12899" y="17819"/>
                </a:cubicBezTo>
                <a:cubicBezTo>
                  <a:pt x="12850" y="19988"/>
                  <a:pt x="13668" y="22125"/>
                  <a:pt x="13428" y="24292"/>
                </a:cubicBezTo>
                <a:cubicBezTo>
                  <a:pt x="12590" y="23909"/>
                  <a:pt x="11708" y="23631"/>
                  <a:pt x="10803" y="23463"/>
                </a:cubicBezTo>
                <a:cubicBezTo>
                  <a:pt x="10198" y="23353"/>
                  <a:pt x="9514" y="23262"/>
                  <a:pt x="8830" y="23262"/>
                </a:cubicBezTo>
                <a:cubicBezTo>
                  <a:pt x="7792" y="23262"/>
                  <a:pt x="6757" y="23472"/>
                  <a:pt x="6002" y="24141"/>
                </a:cubicBezTo>
                <a:cubicBezTo>
                  <a:pt x="4903" y="25116"/>
                  <a:pt x="5193" y="26563"/>
                  <a:pt x="5682" y="27789"/>
                </a:cubicBezTo>
                <a:cubicBezTo>
                  <a:pt x="4938" y="27530"/>
                  <a:pt x="4163" y="27359"/>
                  <a:pt x="3377" y="27284"/>
                </a:cubicBezTo>
                <a:cubicBezTo>
                  <a:pt x="3086" y="27257"/>
                  <a:pt x="2777" y="27231"/>
                  <a:pt x="2468" y="27231"/>
                </a:cubicBezTo>
                <a:cubicBezTo>
                  <a:pt x="1948" y="27231"/>
                  <a:pt x="1427" y="27305"/>
                  <a:pt x="991" y="27572"/>
                </a:cubicBezTo>
                <a:cubicBezTo>
                  <a:pt x="349" y="27966"/>
                  <a:pt x="98" y="28715"/>
                  <a:pt x="180" y="29437"/>
                </a:cubicBezTo>
                <a:cubicBezTo>
                  <a:pt x="272" y="30246"/>
                  <a:pt x="677" y="30917"/>
                  <a:pt x="1220" y="31505"/>
                </a:cubicBezTo>
                <a:cubicBezTo>
                  <a:pt x="1646" y="31969"/>
                  <a:pt x="2132" y="32384"/>
                  <a:pt x="2537" y="32866"/>
                </a:cubicBezTo>
                <a:cubicBezTo>
                  <a:pt x="1664" y="32890"/>
                  <a:pt x="831" y="33473"/>
                  <a:pt x="467" y="34294"/>
                </a:cubicBezTo>
                <a:cubicBezTo>
                  <a:pt x="0" y="35354"/>
                  <a:pt x="387" y="36565"/>
                  <a:pt x="1098" y="37416"/>
                </a:cubicBezTo>
                <a:cubicBezTo>
                  <a:pt x="2014" y="38511"/>
                  <a:pt x="3440" y="38966"/>
                  <a:pt x="4802" y="39204"/>
                </a:cubicBezTo>
                <a:cubicBezTo>
                  <a:pt x="6060" y="39424"/>
                  <a:pt x="7336" y="39530"/>
                  <a:pt x="8613" y="39530"/>
                </a:cubicBezTo>
                <a:cubicBezTo>
                  <a:pt x="9492" y="39530"/>
                  <a:pt x="10371" y="39480"/>
                  <a:pt x="11244" y="39381"/>
                </a:cubicBezTo>
                <a:lnTo>
                  <a:pt x="11244" y="39381"/>
                </a:lnTo>
                <a:cubicBezTo>
                  <a:pt x="10560" y="39775"/>
                  <a:pt x="9920" y="40239"/>
                  <a:pt x="9418" y="40853"/>
                </a:cubicBezTo>
                <a:cubicBezTo>
                  <a:pt x="8662" y="41780"/>
                  <a:pt x="8235" y="43011"/>
                  <a:pt x="8572" y="44194"/>
                </a:cubicBezTo>
                <a:cubicBezTo>
                  <a:pt x="8609" y="44323"/>
                  <a:pt x="8732" y="44399"/>
                  <a:pt x="8856" y="44399"/>
                </a:cubicBezTo>
                <a:cubicBezTo>
                  <a:pt x="8908" y="44399"/>
                  <a:pt x="8960" y="44385"/>
                  <a:pt x="9007" y="44356"/>
                </a:cubicBezTo>
                <a:lnTo>
                  <a:pt x="12486" y="42189"/>
                </a:lnTo>
                <a:lnTo>
                  <a:pt x="24664" y="34604"/>
                </a:lnTo>
                <a:cubicBezTo>
                  <a:pt x="24810" y="34512"/>
                  <a:pt x="24825" y="34362"/>
                  <a:pt x="24770" y="34240"/>
                </a:cubicBezTo>
                <a:lnTo>
                  <a:pt x="25864" y="33162"/>
                </a:lnTo>
                <a:lnTo>
                  <a:pt x="29042" y="30030"/>
                </a:lnTo>
                <a:cubicBezTo>
                  <a:pt x="30050" y="29037"/>
                  <a:pt x="31088" y="28065"/>
                  <a:pt x="32034" y="27013"/>
                </a:cubicBezTo>
                <a:cubicBezTo>
                  <a:pt x="32943" y="26004"/>
                  <a:pt x="33749" y="24894"/>
                  <a:pt x="34258" y="23628"/>
                </a:cubicBezTo>
                <a:cubicBezTo>
                  <a:pt x="34747" y="22411"/>
                  <a:pt x="34989" y="21122"/>
                  <a:pt x="35091" y="19819"/>
                </a:cubicBezTo>
                <a:cubicBezTo>
                  <a:pt x="35296" y="17215"/>
                  <a:pt x="35036" y="14541"/>
                  <a:pt x="34598" y="11974"/>
                </a:cubicBezTo>
                <a:cubicBezTo>
                  <a:pt x="34376" y="10678"/>
                  <a:pt x="34092" y="9395"/>
                  <a:pt x="33746" y="8124"/>
                </a:cubicBezTo>
                <a:cubicBezTo>
                  <a:pt x="33408" y="6901"/>
                  <a:pt x="33032" y="5678"/>
                  <a:pt x="32527" y="4512"/>
                </a:cubicBezTo>
                <a:cubicBezTo>
                  <a:pt x="32050" y="3407"/>
                  <a:pt x="31451" y="2349"/>
                  <a:pt x="30625" y="1464"/>
                </a:cubicBezTo>
                <a:cubicBezTo>
                  <a:pt x="29928" y="716"/>
                  <a:pt x="28998" y="0"/>
                  <a:pt x="279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 flipH="1">
            <a:off x="8032894" y="92325"/>
            <a:ext cx="504639" cy="802278"/>
          </a:xfrm>
          <a:custGeom>
            <a:rect b="b" l="l" r="r" t="t"/>
            <a:pathLst>
              <a:path extrusionOk="0" h="38734" w="24364">
                <a:moveTo>
                  <a:pt x="18011" y="0"/>
                </a:moveTo>
                <a:cubicBezTo>
                  <a:pt x="17898" y="0"/>
                  <a:pt x="17785" y="14"/>
                  <a:pt x="17675" y="40"/>
                </a:cubicBezTo>
                <a:cubicBezTo>
                  <a:pt x="17592" y="58"/>
                  <a:pt x="17511" y="83"/>
                  <a:pt x="17431" y="115"/>
                </a:cubicBezTo>
                <a:cubicBezTo>
                  <a:pt x="17348" y="145"/>
                  <a:pt x="17268" y="183"/>
                  <a:pt x="17189" y="226"/>
                </a:cubicBezTo>
                <a:cubicBezTo>
                  <a:pt x="16973" y="347"/>
                  <a:pt x="16774" y="497"/>
                  <a:pt x="16599" y="672"/>
                </a:cubicBezTo>
                <a:cubicBezTo>
                  <a:pt x="16434" y="833"/>
                  <a:pt x="16280" y="1041"/>
                  <a:pt x="16186" y="1183"/>
                </a:cubicBezTo>
                <a:cubicBezTo>
                  <a:pt x="15305" y="2440"/>
                  <a:pt x="14788" y="3836"/>
                  <a:pt x="14325" y="5157"/>
                </a:cubicBezTo>
                <a:cubicBezTo>
                  <a:pt x="13860" y="6484"/>
                  <a:pt x="13439" y="7761"/>
                  <a:pt x="12800" y="8895"/>
                </a:cubicBezTo>
                <a:cubicBezTo>
                  <a:pt x="11542" y="11190"/>
                  <a:pt x="9582" y="13043"/>
                  <a:pt x="7369" y="14203"/>
                </a:cubicBezTo>
                <a:cubicBezTo>
                  <a:pt x="6276" y="14784"/>
                  <a:pt x="5022" y="15158"/>
                  <a:pt x="3839" y="15826"/>
                </a:cubicBezTo>
                <a:cubicBezTo>
                  <a:pt x="3245" y="16161"/>
                  <a:pt x="2702" y="16581"/>
                  <a:pt x="2230" y="17074"/>
                </a:cubicBezTo>
                <a:cubicBezTo>
                  <a:pt x="1776" y="17553"/>
                  <a:pt x="1388" y="18092"/>
                  <a:pt x="1077" y="18674"/>
                </a:cubicBezTo>
                <a:cubicBezTo>
                  <a:pt x="469" y="19817"/>
                  <a:pt x="158" y="21044"/>
                  <a:pt x="77" y="22237"/>
                </a:cubicBezTo>
                <a:cubicBezTo>
                  <a:pt x="0" y="23430"/>
                  <a:pt x="143" y="24573"/>
                  <a:pt x="397" y="25627"/>
                </a:cubicBezTo>
                <a:cubicBezTo>
                  <a:pt x="908" y="27742"/>
                  <a:pt x="1852" y="29495"/>
                  <a:pt x="2670" y="30983"/>
                </a:cubicBezTo>
                <a:cubicBezTo>
                  <a:pt x="3491" y="32475"/>
                  <a:pt x="4136" y="33793"/>
                  <a:pt x="4441" y="34959"/>
                </a:cubicBezTo>
                <a:cubicBezTo>
                  <a:pt x="4760" y="36121"/>
                  <a:pt x="4783" y="37078"/>
                  <a:pt x="4723" y="37726"/>
                </a:cubicBezTo>
                <a:cubicBezTo>
                  <a:pt x="4663" y="38374"/>
                  <a:pt x="4560" y="38717"/>
                  <a:pt x="4609" y="38733"/>
                </a:cubicBezTo>
                <a:cubicBezTo>
                  <a:pt x="4610" y="38734"/>
                  <a:pt x="4611" y="38734"/>
                  <a:pt x="4611" y="38734"/>
                </a:cubicBezTo>
                <a:cubicBezTo>
                  <a:pt x="4647" y="38734"/>
                  <a:pt x="4831" y="38418"/>
                  <a:pt x="4977" y="37766"/>
                </a:cubicBezTo>
                <a:cubicBezTo>
                  <a:pt x="5126" y="37105"/>
                  <a:pt x="5189" y="36086"/>
                  <a:pt x="4935" y="34842"/>
                </a:cubicBezTo>
                <a:cubicBezTo>
                  <a:pt x="4695" y="33595"/>
                  <a:pt x="4090" y="32174"/>
                  <a:pt x="3332" y="30643"/>
                </a:cubicBezTo>
                <a:cubicBezTo>
                  <a:pt x="2959" y="29873"/>
                  <a:pt x="2557" y="29070"/>
                  <a:pt x="2207" y="28203"/>
                </a:cubicBezTo>
                <a:cubicBezTo>
                  <a:pt x="1858" y="27336"/>
                  <a:pt x="1543" y="26404"/>
                  <a:pt x="1340" y="25417"/>
                </a:cubicBezTo>
                <a:cubicBezTo>
                  <a:pt x="1137" y="24430"/>
                  <a:pt x="1041" y="23381"/>
                  <a:pt x="1141" y="22324"/>
                </a:cubicBezTo>
                <a:cubicBezTo>
                  <a:pt x="1242" y="21272"/>
                  <a:pt x="1550" y="20199"/>
                  <a:pt x="2095" y="19237"/>
                </a:cubicBezTo>
                <a:cubicBezTo>
                  <a:pt x="2367" y="18754"/>
                  <a:pt x="2703" y="18310"/>
                  <a:pt x="3094" y="17916"/>
                </a:cubicBezTo>
                <a:cubicBezTo>
                  <a:pt x="3493" y="17519"/>
                  <a:pt x="3948" y="17184"/>
                  <a:pt x="4444" y="16920"/>
                </a:cubicBezTo>
                <a:cubicBezTo>
                  <a:pt x="5466" y="16362"/>
                  <a:pt x="6720" y="16013"/>
                  <a:pt x="7971" y="15389"/>
                </a:cubicBezTo>
                <a:cubicBezTo>
                  <a:pt x="9204" y="14765"/>
                  <a:pt x="10374" y="13966"/>
                  <a:pt x="11406" y="12986"/>
                </a:cubicBezTo>
                <a:cubicBezTo>
                  <a:pt x="11927" y="12496"/>
                  <a:pt x="12412" y="11969"/>
                  <a:pt x="12858" y="11410"/>
                </a:cubicBezTo>
                <a:cubicBezTo>
                  <a:pt x="13305" y="10841"/>
                  <a:pt x="13711" y="10239"/>
                  <a:pt x="14070" y="9610"/>
                </a:cubicBezTo>
                <a:cubicBezTo>
                  <a:pt x="14807" y="8341"/>
                  <a:pt x="15272" y="6961"/>
                  <a:pt x="15744" y="5665"/>
                </a:cubicBezTo>
                <a:cubicBezTo>
                  <a:pt x="16212" y="4365"/>
                  <a:pt x="16704" y="3114"/>
                  <a:pt x="17446" y="2079"/>
                </a:cubicBezTo>
                <a:cubicBezTo>
                  <a:pt x="17548" y="1932"/>
                  <a:pt x="17603" y="1859"/>
                  <a:pt x="17688" y="1777"/>
                </a:cubicBezTo>
                <a:cubicBezTo>
                  <a:pt x="17758" y="1707"/>
                  <a:pt x="17836" y="1647"/>
                  <a:pt x="17921" y="1598"/>
                </a:cubicBezTo>
                <a:lnTo>
                  <a:pt x="17921" y="1598"/>
                </a:lnTo>
                <a:cubicBezTo>
                  <a:pt x="17920" y="1600"/>
                  <a:pt x="17928" y="1598"/>
                  <a:pt x="17926" y="1602"/>
                </a:cubicBezTo>
                <a:cubicBezTo>
                  <a:pt x="18114" y="2145"/>
                  <a:pt x="18302" y="2688"/>
                  <a:pt x="18491" y="3229"/>
                </a:cubicBezTo>
                <a:cubicBezTo>
                  <a:pt x="18949" y="4549"/>
                  <a:pt x="19404" y="5859"/>
                  <a:pt x="19857" y="7163"/>
                </a:cubicBezTo>
                <a:lnTo>
                  <a:pt x="21201" y="11028"/>
                </a:lnTo>
                <a:cubicBezTo>
                  <a:pt x="21632" y="12293"/>
                  <a:pt x="22018" y="13539"/>
                  <a:pt x="22278" y="14777"/>
                </a:cubicBezTo>
                <a:cubicBezTo>
                  <a:pt x="22795" y="17245"/>
                  <a:pt x="22783" y="19731"/>
                  <a:pt x="22377" y="22010"/>
                </a:cubicBezTo>
                <a:cubicBezTo>
                  <a:pt x="21969" y="24292"/>
                  <a:pt x="21173" y="26374"/>
                  <a:pt x="20157" y="28123"/>
                </a:cubicBezTo>
                <a:cubicBezTo>
                  <a:pt x="19142" y="29874"/>
                  <a:pt x="17901" y="31283"/>
                  <a:pt x="16621" y="32309"/>
                </a:cubicBezTo>
                <a:cubicBezTo>
                  <a:pt x="15337" y="33341"/>
                  <a:pt x="14045" y="34094"/>
                  <a:pt x="13031" y="34799"/>
                </a:cubicBezTo>
                <a:cubicBezTo>
                  <a:pt x="12006" y="35493"/>
                  <a:pt x="11241" y="36121"/>
                  <a:pt x="10779" y="36606"/>
                </a:cubicBezTo>
                <a:cubicBezTo>
                  <a:pt x="10663" y="36728"/>
                  <a:pt x="10564" y="36838"/>
                  <a:pt x="10481" y="36934"/>
                </a:cubicBezTo>
                <a:cubicBezTo>
                  <a:pt x="10411" y="37017"/>
                  <a:pt x="10347" y="37105"/>
                  <a:pt x="10287" y="37194"/>
                </a:cubicBezTo>
                <a:cubicBezTo>
                  <a:pt x="10189" y="37340"/>
                  <a:pt x="10155" y="37430"/>
                  <a:pt x="10186" y="37459"/>
                </a:cubicBezTo>
                <a:cubicBezTo>
                  <a:pt x="10193" y="37467"/>
                  <a:pt x="10205" y="37471"/>
                  <a:pt x="10220" y="37471"/>
                </a:cubicBezTo>
                <a:cubicBezTo>
                  <a:pt x="10265" y="37471"/>
                  <a:pt x="10345" y="37437"/>
                  <a:pt x="10456" y="37372"/>
                </a:cubicBezTo>
                <a:cubicBezTo>
                  <a:pt x="10531" y="37329"/>
                  <a:pt x="10617" y="37271"/>
                  <a:pt x="10720" y="37202"/>
                </a:cubicBezTo>
                <a:cubicBezTo>
                  <a:pt x="10827" y="37135"/>
                  <a:pt x="10945" y="37057"/>
                  <a:pt x="11078" y="36965"/>
                </a:cubicBezTo>
                <a:cubicBezTo>
                  <a:pt x="11613" y="36603"/>
                  <a:pt x="12412" y="36106"/>
                  <a:pt x="13474" y="35517"/>
                </a:cubicBezTo>
                <a:cubicBezTo>
                  <a:pt x="14004" y="35220"/>
                  <a:pt x="14601" y="34899"/>
                  <a:pt x="15249" y="34529"/>
                </a:cubicBezTo>
                <a:cubicBezTo>
                  <a:pt x="15896" y="34158"/>
                  <a:pt x="16598" y="33736"/>
                  <a:pt x="17314" y="33212"/>
                </a:cubicBezTo>
                <a:cubicBezTo>
                  <a:pt x="18758" y="32167"/>
                  <a:pt x="20168" y="30681"/>
                  <a:pt x="21316" y="28820"/>
                </a:cubicBezTo>
                <a:cubicBezTo>
                  <a:pt x="22466" y="26964"/>
                  <a:pt x="23368" y="24741"/>
                  <a:pt x="23847" y="22285"/>
                </a:cubicBezTo>
                <a:cubicBezTo>
                  <a:pt x="24321" y="19831"/>
                  <a:pt x="24364" y="17143"/>
                  <a:pt x="23816" y="14460"/>
                </a:cubicBezTo>
                <a:cubicBezTo>
                  <a:pt x="23542" y="13122"/>
                  <a:pt x="23139" y="11811"/>
                  <a:pt x="22703" y="10520"/>
                </a:cubicBezTo>
                <a:lnTo>
                  <a:pt x="21354" y="6643"/>
                </a:lnTo>
                <a:lnTo>
                  <a:pt x="19975" y="2711"/>
                </a:lnTo>
                <a:lnTo>
                  <a:pt x="19628" y="1723"/>
                </a:lnTo>
                <a:lnTo>
                  <a:pt x="19454" y="1228"/>
                </a:lnTo>
                <a:cubicBezTo>
                  <a:pt x="19423" y="1145"/>
                  <a:pt x="19399" y="1063"/>
                  <a:pt x="19318" y="882"/>
                </a:cubicBezTo>
                <a:cubicBezTo>
                  <a:pt x="19248" y="726"/>
                  <a:pt x="19155" y="583"/>
                  <a:pt x="19042" y="455"/>
                </a:cubicBezTo>
                <a:cubicBezTo>
                  <a:pt x="18818" y="205"/>
                  <a:pt x="18508" y="46"/>
                  <a:pt x="18174" y="10"/>
                </a:cubicBezTo>
                <a:cubicBezTo>
                  <a:pt x="18120" y="3"/>
                  <a:pt x="18066" y="0"/>
                  <a:pt x="180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 flipH="1">
            <a:off x="7926625" y="170471"/>
            <a:ext cx="396769" cy="703334"/>
          </a:xfrm>
          <a:custGeom>
            <a:rect b="b" l="l" r="r" t="t"/>
            <a:pathLst>
              <a:path extrusionOk="0" h="33957" w="19156">
                <a:moveTo>
                  <a:pt x="16886" y="1"/>
                </a:moveTo>
                <a:cubicBezTo>
                  <a:pt x="16830" y="1"/>
                  <a:pt x="16773" y="4"/>
                  <a:pt x="16718" y="11"/>
                </a:cubicBezTo>
                <a:cubicBezTo>
                  <a:pt x="16601" y="23"/>
                  <a:pt x="16487" y="47"/>
                  <a:pt x="16376" y="85"/>
                </a:cubicBezTo>
                <a:cubicBezTo>
                  <a:pt x="16284" y="115"/>
                  <a:pt x="16195" y="150"/>
                  <a:pt x="16109" y="192"/>
                </a:cubicBezTo>
                <a:cubicBezTo>
                  <a:pt x="15946" y="269"/>
                  <a:pt x="15791" y="364"/>
                  <a:pt x="15646" y="474"/>
                </a:cubicBezTo>
                <a:cubicBezTo>
                  <a:pt x="15572" y="531"/>
                  <a:pt x="15512" y="585"/>
                  <a:pt x="15455" y="636"/>
                </a:cubicBezTo>
                <a:lnTo>
                  <a:pt x="15283" y="790"/>
                </a:lnTo>
                <a:cubicBezTo>
                  <a:pt x="15057" y="998"/>
                  <a:pt x="14845" y="1209"/>
                  <a:pt x="14654" y="1425"/>
                </a:cubicBezTo>
                <a:cubicBezTo>
                  <a:pt x="14292" y="1829"/>
                  <a:pt x="13955" y="2254"/>
                  <a:pt x="13644" y="2701"/>
                </a:cubicBezTo>
                <a:cubicBezTo>
                  <a:pt x="13066" y="3530"/>
                  <a:pt x="12624" y="4279"/>
                  <a:pt x="12250" y="4887"/>
                </a:cubicBezTo>
                <a:cubicBezTo>
                  <a:pt x="11516" y="6109"/>
                  <a:pt x="11044" y="6774"/>
                  <a:pt x="11112" y="6833"/>
                </a:cubicBezTo>
                <a:cubicBezTo>
                  <a:pt x="11114" y="6835"/>
                  <a:pt x="11118" y="6837"/>
                  <a:pt x="11123" y="6837"/>
                </a:cubicBezTo>
                <a:cubicBezTo>
                  <a:pt x="11229" y="6837"/>
                  <a:pt x="11829" y="6266"/>
                  <a:pt x="12669" y="5176"/>
                </a:cubicBezTo>
                <a:cubicBezTo>
                  <a:pt x="13111" y="4610"/>
                  <a:pt x="13621" y="3908"/>
                  <a:pt x="14238" y="3153"/>
                </a:cubicBezTo>
                <a:cubicBezTo>
                  <a:pt x="14562" y="2758"/>
                  <a:pt x="14906" y="2380"/>
                  <a:pt x="15271" y="2022"/>
                </a:cubicBezTo>
                <a:cubicBezTo>
                  <a:pt x="15461" y="1834"/>
                  <a:pt x="15665" y="1654"/>
                  <a:pt x="15880" y="1481"/>
                </a:cubicBezTo>
                <a:lnTo>
                  <a:pt x="16042" y="1352"/>
                </a:lnTo>
                <a:lnTo>
                  <a:pt x="16125" y="1287"/>
                </a:lnTo>
                <a:lnTo>
                  <a:pt x="16195" y="1235"/>
                </a:lnTo>
                <a:cubicBezTo>
                  <a:pt x="16291" y="1171"/>
                  <a:pt x="16395" y="1117"/>
                  <a:pt x="16502" y="1073"/>
                </a:cubicBezTo>
                <a:cubicBezTo>
                  <a:pt x="16553" y="1053"/>
                  <a:pt x="16604" y="1037"/>
                  <a:pt x="16656" y="1022"/>
                </a:cubicBezTo>
                <a:cubicBezTo>
                  <a:pt x="16675" y="1017"/>
                  <a:pt x="16693" y="1014"/>
                  <a:pt x="16713" y="1011"/>
                </a:cubicBezTo>
                <a:cubicBezTo>
                  <a:pt x="16723" y="1009"/>
                  <a:pt x="16735" y="1008"/>
                  <a:pt x="16748" y="1008"/>
                </a:cubicBezTo>
                <a:cubicBezTo>
                  <a:pt x="16755" y="1007"/>
                  <a:pt x="16762" y="1007"/>
                  <a:pt x="16768" y="1007"/>
                </a:cubicBezTo>
                <a:cubicBezTo>
                  <a:pt x="16810" y="1007"/>
                  <a:pt x="16852" y="1018"/>
                  <a:pt x="16888" y="1040"/>
                </a:cubicBezTo>
                <a:cubicBezTo>
                  <a:pt x="16929" y="1068"/>
                  <a:pt x="16958" y="1110"/>
                  <a:pt x="16969" y="1157"/>
                </a:cubicBezTo>
                <a:cubicBezTo>
                  <a:pt x="16974" y="1180"/>
                  <a:pt x="16977" y="1203"/>
                  <a:pt x="16977" y="1227"/>
                </a:cubicBezTo>
                <a:lnTo>
                  <a:pt x="16989" y="1421"/>
                </a:lnTo>
                <a:cubicBezTo>
                  <a:pt x="17024" y="2081"/>
                  <a:pt x="17059" y="2762"/>
                  <a:pt x="17097" y="3463"/>
                </a:cubicBezTo>
                <a:cubicBezTo>
                  <a:pt x="17177" y="4864"/>
                  <a:pt x="17262" y="6341"/>
                  <a:pt x="17350" y="7869"/>
                </a:cubicBezTo>
                <a:cubicBezTo>
                  <a:pt x="17503" y="10935"/>
                  <a:pt x="17903" y="14174"/>
                  <a:pt x="17315" y="17245"/>
                </a:cubicBezTo>
                <a:cubicBezTo>
                  <a:pt x="16769" y="20335"/>
                  <a:pt x="15410" y="23260"/>
                  <a:pt x="13612" y="25576"/>
                </a:cubicBezTo>
                <a:cubicBezTo>
                  <a:pt x="11824" y="27912"/>
                  <a:pt x="9591" y="29611"/>
                  <a:pt x="7448" y="30532"/>
                </a:cubicBezTo>
                <a:cubicBezTo>
                  <a:pt x="6374" y="31002"/>
                  <a:pt x="5313" y="31335"/>
                  <a:pt x="4370" y="31656"/>
                </a:cubicBezTo>
                <a:cubicBezTo>
                  <a:pt x="3426" y="31974"/>
                  <a:pt x="2595" y="32282"/>
                  <a:pt x="1930" y="32586"/>
                </a:cubicBezTo>
                <a:cubicBezTo>
                  <a:pt x="1264" y="32891"/>
                  <a:pt x="768" y="33192"/>
                  <a:pt x="451" y="33429"/>
                </a:cubicBezTo>
                <a:cubicBezTo>
                  <a:pt x="139" y="33675"/>
                  <a:pt x="0" y="33843"/>
                  <a:pt x="43" y="33915"/>
                </a:cubicBezTo>
                <a:cubicBezTo>
                  <a:pt x="59" y="33944"/>
                  <a:pt x="97" y="33956"/>
                  <a:pt x="155" y="33956"/>
                </a:cubicBezTo>
                <a:cubicBezTo>
                  <a:pt x="422" y="33956"/>
                  <a:pt x="1119" y="33689"/>
                  <a:pt x="2222" y="33380"/>
                </a:cubicBezTo>
                <a:cubicBezTo>
                  <a:pt x="2895" y="33189"/>
                  <a:pt x="3721" y="32986"/>
                  <a:pt x="4687" y="32751"/>
                </a:cubicBezTo>
                <a:cubicBezTo>
                  <a:pt x="5652" y="32510"/>
                  <a:pt x="6761" y="32240"/>
                  <a:pt x="7959" y="31786"/>
                </a:cubicBezTo>
                <a:cubicBezTo>
                  <a:pt x="10373" y="30884"/>
                  <a:pt x="12886" y="29060"/>
                  <a:pt x="14848" y="26546"/>
                </a:cubicBezTo>
                <a:cubicBezTo>
                  <a:pt x="16826" y="24046"/>
                  <a:pt x="18288" y="20867"/>
                  <a:pt x="18837" y="17513"/>
                </a:cubicBezTo>
                <a:cubicBezTo>
                  <a:pt x="19132" y="15839"/>
                  <a:pt x="19155" y="14127"/>
                  <a:pt x="19067" y="12499"/>
                </a:cubicBezTo>
                <a:cubicBezTo>
                  <a:pt x="18977" y="10864"/>
                  <a:pt x="18809" y="9296"/>
                  <a:pt x="18675" y="7771"/>
                </a:cubicBezTo>
                <a:cubicBezTo>
                  <a:pt x="18530" y="6247"/>
                  <a:pt x="18389" y="4773"/>
                  <a:pt x="18256" y="3377"/>
                </a:cubicBezTo>
                <a:cubicBezTo>
                  <a:pt x="18186" y="2677"/>
                  <a:pt x="18119" y="1999"/>
                  <a:pt x="18053" y="1342"/>
                </a:cubicBezTo>
                <a:lnTo>
                  <a:pt x="18040" y="1214"/>
                </a:lnTo>
                <a:lnTo>
                  <a:pt x="18020" y="1052"/>
                </a:lnTo>
                <a:cubicBezTo>
                  <a:pt x="18002" y="923"/>
                  <a:pt x="17967" y="798"/>
                  <a:pt x="17919" y="676"/>
                </a:cubicBezTo>
                <a:cubicBezTo>
                  <a:pt x="17869" y="560"/>
                  <a:pt x="17805" y="449"/>
                  <a:pt x="17716" y="361"/>
                </a:cubicBezTo>
                <a:cubicBezTo>
                  <a:pt x="17677" y="313"/>
                  <a:pt x="17633" y="269"/>
                  <a:pt x="17583" y="231"/>
                </a:cubicBezTo>
                <a:cubicBezTo>
                  <a:pt x="17535" y="192"/>
                  <a:pt x="17484" y="158"/>
                  <a:pt x="17428" y="131"/>
                </a:cubicBezTo>
                <a:cubicBezTo>
                  <a:pt x="17261" y="40"/>
                  <a:pt x="17073" y="1"/>
                  <a:pt x="168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 flipH="1">
            <a:off x="8408070" y="586138"/>
            <a:ext cx="467233" cy="389892"/>
          </a:xfrm>
          <a:custGeom>
            <a:rect b="b" l="l" r="r" t="t"/>
            <a:pathLst>
              <a:path extrusionOk="0" h="18824" w="22558">
                <a:moveTo>
                  <a:pt x="10020" y="2989"/>
                </a:moveTo>
                <a:lnTo>
                  <a:pt x="10020" y="2991"/>
                </a:lnTo>
                <a:cubicBezTo>
                  <a:pt x="10020" y="2991"/>
                  <a:pt x="10020" y="2990"/>
                  <a:pt x="10020" y="2990"/>
                </a:cubicBezTo>
                <a:lnTo>
                  <a:pt x="10020" y="2990"/>
                </a:lnTo>
                <a:lnTo>
                  <a:pt x="10020" y="2989"/>
                </a:lnTo>
                <a:close/>
                <a:moveTo>
                  <a:pt x="10018" y="2998"/>
                </a:moveTo>
                <a:lnTo>
                  <a:pt x="10018" y="2999"/>
                </a:lnTo>
                <a:cubicBezTo>
                  <a:pt x="10018" y="2999"/>
                  <a:pt x="10018" y="2999"/>
                  <a:pt x="10018" y="2998"/>
                </a:cubicBezTo>
                <a:close/>
                <a:moveTo>
                  <a:pt x="13451" y="1"/>
                </a:moveTo>
                <a:cubicBezTo>
                  <a:pt x="13340" y="1"/>
                  <a:pt x="13228" y="5"/>
                  <a:pt x="13115" y="15"/>
                </a:cubicBezTo>
                <a:cubicBezTo>
                  <a:pt x="12610" y="56"/>
                  <a:pt x="12121" y="210"/>
                  <a:pt x="11687" y="471"/>
                </a:cubicBezTo>
                <a:cubicBezTo>
                  <a:pt x="11257" y="736"/>
                  <a:pt x="10890" y="1090"/>
                  <a:pt x="10610" y="1511"/>
                </a:cubicBezTo>
                <a:cubicBezTo>
                  <a:pt x="10330" y="1925"/>
                  <a:pt x="10136" y="2392"/>
                  <a:pt x="10039" y="2883"/>
                </a:cubicBezTo>
                <a:lnTo>
                  <a:pt x="10022" y="2976"/>
                </a:lnTo>
                <a:lnTo>
                  <a:pt x="10019" y="2990"/>
                </a:lnTo>
                <a:lnTo>
                  <a:pt x="10019" y="2990"/>
                </a:lnTo>
                <a:cubicBezTo>
                  <a:pt x="10018" y="2989"/>
                  <a:pt x="10016" y="2988"/>
                  <a:pt x="10013" y="2986"/>
                </a:cubicBezTo>
                <a:lnTo>
                  <a:pt x="9974" y="2966"/>
                </a:lnTo>
                <a:lnTo>
                  <a:pt x="9934" y="2945"/>
                </a:lnTo>
                <a:lnTo>
                  <a:pt x="9807" y="2883"/>
                </a:lnTo>
                <a:cubicBezTo>
                  <a:pt x="9015" y="2494"/>
                  <a:pt x="8173" y="2256"/>
                  <a:pt x="7329" y="2100"/>
                </a:cubicBezTo>
                <a:cubicBezTo>
                  <a:pt x="6906" y="2024"/>
                  <a:pt x="6481" y="1973"/>
                  <a:pt x="6056" y="1940"/>
                </a:cubicBezTo>
                <a:cubicBezTo>
                  <a:pt x="5770" y="1915"/>
                  <a:pt x="5482" y="1902"/>
                  <a:pt x="5194" y="1902"/>
                </a:cubicBezTo>
                <a:cubicBezTo>
                  <a:pt x="5046" y="1902"/>
                  <a:pt x="4898" y="1906"/>
                  <a:pt x="4750" y="1912"/>
                </a:cubicBezTo>
                <a:cubicBezTo>
                  <a:pt x="3872" y="1960"/>
                  <a:pt x="2961" y="2119"/>
                  <a:pt x="2095" y="2560"/>
                </a:cubicBezTo>
                <a:cubicBezTo>
                  <a:pt x="1666" y="2780"/>
                  <a:pt x="1253" y="3083"/>
                  <a:pt x="917" y="3468"/>
                </a:cubicBezTo>
                <a:cubicBezTo>
                  <a:pt x="579" y="3853"/>
                  <a:pt x="329" y="4309"/>
                  <a:pt x="185" y="4800"/>
                </a:cubicBezTo>
                <a:cubicBezTo>
                  <a:pt x="49" y="5275"/>
                  <a:pt x="1" y="5768"/>
                  <a:pt x="42" y="6260"/>
                </a:cubicBezTo>
                <a:cubicBezTo>
                  <a:pt x="78" y="6727"/>
                  <a:pt x="182" y="7188"/>
                  <a:pt x="347" y="7627"/>
                </a:cubicBezTo>
                <a:cubicBezTo>
                  <a:pt x="675" y="8505"/>
                  <a:pt x="1199" y="9221"/>
                  <a:pt x="1751" y="9852"/>
                </a:cubicBezTo>
                <a:cubicBezTo>
                  <a:pt x="1819" y="9931"/>
                  <a:pt x="1890" y="10008"/>
                  <a:pt x="1960" y="10084"/>
                </a:cubicBezTo>
                <a:cubicBezTo>
                  <a:pt x="1979" y="10104"/>
                  <a:pt x="1981" y="10104"/>
                  <a:pt x="1993" y="10116"/>
                </a:cubicBezTo>
                <a:lnTo>
                  <a:pt x="2059" y="10174"/>
                </a:lnTo>
                <a:lnTo>
                  <a:pt x="2095" y="10205"/>
                </a:lnTo>
                <a:lnTo>
                  <a:pt x="2114" y="10223"/>
                </a:lnTo>
                <a:lnTo>
                  <a:pt x="2123" y="10230"/>
                </a:lnTo>
                <a:cubicBezTo>
                  <a:pt x="2124" y="10231"/>
                  <a:pt x="2123" y="10231"/>
                  <a:pt x="2123" y="10231"/>
                </a:cubicBezTo>
                <a:cubicBezTo>
                  <a:pt x="2121" y="10231"/>
                  <a:pt x="2118" y="10230"/>
                  <a:pt x="2117" y="10230"/>
                </a:cubicBezTo>
                <a:cubicBezTo>
                  <a:pt x="2105" y="10226"/>
                  <a:pt x="2093" y="10224"/>
                  <a:pt x="2080" y="10224"/>
                </a:cubicBezTo>
                <a:cubicBezTo>
                  <a:pt x="2066" y="10224"/>
                  <a:pt x="2051" y="10227"/>
                  <a:pt x="2037" y="10231"/>
                </a:cubicBezTo>
                <a:cubicBezTo>
                  <a:pt x="2022" y="10236"/>
                  <a:pt x="2009" y="10241"/>
                  <a:pt x="1996" y="10249"/>
                </a:cubicBezTo>
                <a:cubicBezTo>
                  <a:pt x="1989" y="10253"/>
                  <a:pt x="1981" y="10258"/>
                  <a:pt x="1976" y="10262"/>
                </a:cubicBezTo>
                <a:cubicBezTo>
                  <a:pt x="1971" y="10266"/>
                  <a:pt x="1967" y="10269"/>
                  <a:pt x="1961" y="10272"/>
                </a:cubicBezTo>
                <a:lnTo>
                  <a:pt x="1888" y="10323"/>
                </a:lnTo>
                <a:cubicBezTo>
                  <a:pt x="1469" y="10646"/>
                  <a:pt x="1160" y="11091"/>
                  <a:pt x="1002" y="11597"/>
                </a:cubicBezTo>
                <a:cubicBezTo>
                  <a:pt x="922" y="11844"/>
                  <a:pt x="890" y="12126"/>
                  <a:pt x="900" y="12387"/>
                </a:cubicBezTo>
                <a:cubicBezTo>
                  <a:pt x="923" y="12883"/>
                  <a:pt x="1077" y="13350"/>
                  <a:pt x="1288" y="13746"/>
                </a:cubicBezTo>
                <a:cubicBezTo>
                  <a:pt x="1500" y="14144"/>
                  <a:pt x="1764" y="14483"/>
                  <a:pt x="2040" y="14785"/>
                </a:cubicBezTo>
                <a:cubicBezTo>
                  <a:pt x="2314" y="15090"/>
                  <a:pt x="2611" y="15350"/>
                  <a:pt x="2900" y="15601"/>
                </a:cubicBezTo>
                <a:cubicBezTo>
                  <a:pt x="3193" y="15850"/>
                  <a:pt x="3494" y="16085"/>
                  <a:pt x="3800" y="16304"/>
                </a:cubicBezTo>
                <a:cubicBezTo>
                  <a:pt x="4400" y="16732"/>
                  <a:pt x="5032" y="17110"/>
                  <a:pt x="5693" y="17435"/>
                </a:cubicBezTo>
                <a:cubicBezTo>
                  <a:pt x="6983" y="18069"/>
                  <a:pt x="8303" y="18473"/>
                  <a:pt x="9564" y="18666"/>
                </a:cubicBezTo>
                <a:cubicBezTo>
                  <a:pt x="10228" y="18771"/>
                  <a:pt x="10899" y="18824"/>
                  <a:pt x="11571" y="18824"/>
                </a:cubicBezTo>
                <a:cubicBezTo>
                  <a:pt x="12080" y="18824"/>
                  <a:pt x="12590" y="18793"/>
                  <a:pt x="13097" y="18733"/>
                </a:cubicBezTo>
                <a:cubicBezTo>
                  <a:pt x="15251" y="18473"/>
                  <a:pt x="16883" y="17759"/>
                  <a:pt x="17915" y="17160"/>
                </a:cubicBezTo>
                <a:cubicBezTo>
                  <a:pt x="18954" y="16557"/>
                  <a:pt x="19430" y="16082"/>
                  <a:pt x="19398" y="16039"/>
                </a:cubicBezTo>
                <a:cubicBezTo>
                  <a:pt x="19394" y="16033"/>
                  <a:pt x="19387" y="16031"/>
                  <a:pt x="19376" y="16031"/>
                </a:cubicBezTo>
                <a:cubicBezTo>
                  <a:pt x="19258" y="16031"/>
                  <a:pt x="18711" y="16367"/>
                  <a:pt x="17731" y="16792"/>
                </a:cubicBezTo>
                <a:cubicBezTo>
                  <a:pt x="16244" y="17450"/>
                  <a:pt x="14652" y="17840"/>
                  <a:pt x="13027" y="17943"/>
                </a:cubicBezTo>
                <a:cubicBezTo>
                  <a:pt x="12768" y="17959"/>
                  <a:pt x="12508" y="17968"/>
                  <a:pt x="12249" y="17968"/>
                </a:cubicBezTo>
                <a:cubicBezTo>
                  <a:pt x="11405" y="17968"/>
                  <a:pt x="10563" y="17882"/>
                  <a:pt x="9736" y="17713"/>
                </a:cubicBezTo>
                <a:cubicBezTo>
                  <a:pt x="8576" y="17481"/>
                  <a:pt x="7371" y="17059"/>
                  <a:pt x="6210" y="16433"/>
                </a:cubicBezTo>
                <a:cubicBezTo>
                  <a:pt x="5616" y="16113"/>
                  <a:pt x="5048" y="15748"/>
                  <a:pt x="4512" y="15338"/>
                </a:cubicBezTo>
                <a:cubicBezTo>
                  <a:pt x="4239" y="15129"/>
                  <a:pt x="3974" y="14908"/>
                  <a:pt x="3714" y="14674"/>
                </a:cubicBezTo>
                <a:cubicBezTo>
                  <a:pt x="3456" y="14436"/>
                  <a:pt x="3202" y="14197"/>
                  <a:pt x="2986" y="13941"/>
                </a:cubicBezTo>
                <a:cubicBezTo>
                  <a:pt x="2546" y="13436"/>
                  <a:pt x="2231" y="12869"/>
                  <a:pt x="2227" y="12337"/>
                </a:cubicBezTo>
                <a:cubicBezTo>
                  <a:pt x="2227" y="12223"/>
                  <a:pt x="2244" y="12111"/>
                  <a:pt x="2282" y="12003"/>
                </a:cubicBezTo>
                <a:cubicBezTo>
                  <a:pt x="2323" y="11886"/>
                  <a:pt x="2381" y="11777"/>
                  <a:pt x="2453" y="11676"/>
                </a:cubicBezTo>
                <a:cubicBezTo>
                  <a:pt x="2524" y="11580"/>
                  <a:pt x="2611" y="11494"/>
                  <a:pt x="2707" y="11421"/>
                </a:cubicBezTo>
                <a:cubicBezTo>
                  <a:pt x="2708" y="11357"/>
                  <a:pt x="2765" y="11327"/>
                  <a:pt x="2886" y="11327"/>
                </a:cubicBezTo>
                <a:cubicBezTo>
                  <a:pt x="3237" y="11327"/>
                  <a:pt x="4129" y="11582"/>
                  <a:pt x="5797" y="12029"/>
                </a:cubicBezTo>
                <a:lnTo>
                  <a:pt x="5283" y="11494"/>
                </a:lnTo>
                <a:lnTo>
                  <a:pt x="5025" y="11218"/>
                </a:lnTo>
                <a:lnTo>
                  <a:pt x="4933" y="11111"/>
                </a:lnTo>
                <a:cubicBezTo>
                  <a:pt x="4911" y="11087"/>
                  <a:pt x="4917" y="11091"/>
                  <a:pt x="4917" y="11088"/>
                </a:cubicBezTo>
                <a:lnTo>
                  <a:pt x="4917" y="11084"/>
                </a:lnTo>
                <a:lnTo>
                  <a:pt x="4917" y="11081"/>
                </a:lnTo>
                <a:lnTo>
                  <a:pt x="4917" y="11079"/>
                </a:lnTo>
                <a:lnTo>
                  <a:pt x="4905" y="11068"/>
                </a:lnTo>
                <a:lnTo>
                  <a:pt x="4806" y="10967"/>
                </a:lnTo>
                <a:lnTo>
                  <a:pt x="4607" y="10765"/>
                </a:lnTo>
                <a:lnTo>
                  <a:pt x="4207" y="10360"/>
                </a:lnTo>
                <a:lnTo>
                  <a:pt x="3405" y="9539"/>
                </a:lnTo>
                <a:cubicBezTo>
                  <a:pt x="3278" y="9402"/>
                  <a:pt x="3137" y="9256"/>
                  <a:pt x="3022" y="9126"/>
                </a:cubicBezTo>
                <a:lnTo>
                  <a:pt x="2840" y="8915"/>
                </a:lnTo>
                <a:cubicBezTo>
                  <a:pt x="2364" y="8354"/>
                  <a:pt x="1957" y="7749"/>
                  <a:pt x="1738" y="7124"/>
                </a:cubicBezTo>
                <a:cubicBezTo>
                  <a:pt x="1510" y="6493"/>
                  <a:pt x="1462" y="5805"/>
                  <a:pt x="1636" y="5237"/>
                </a:cubicBezTo>
                <a:cubicBezTo>
                  <a:pt x="1806" y="4671"/>
                  <a:pt x="2221" y="4221"/>
                  <a:pt x="2797" y="3933"/>
                </a:cubicBezTo>
                <a:cubicBezTo>
                  <a:pt x="3377" y="3643"/>
                  <a:pt x="4092" y="3507"/>
                  <a:pt x="4819" y="3477"/>
                </a:cubicBezTo>
                <a:cubicBezTo>
                  <a:pt x="4923" y="3473"/>
                  <a:pt x="5027" y="3471"/>
                  <a:pt x="5131" y="3471"/>
                </a:cubicBezTo>
                <a:cubicBezTo>
                  <a:pt x="5396" y="3471"/>
                  <a:pt x="5663" y="3483"/>
                  <a:pt x="5928" y="3507"/>
                </a:cubicBezTo>
                <a:cubicBezTo>
                  <a:pt x="6305" y="3539"/>
                  <a:pt x="6678" y="3586"/>
                  <a:pt x="7045" y="3653"/>
                </a:cubicBezTo>
                <a:cubicBezTo>
                  <a:pt x="7774" y="3792"/>
                  <a:pt x="8481" y="3996"/>
                  <a:pt x="9113" y="4309"/>
                </a:cubicBezTo>
                <a:lnTo>
                  <a:pt x="9173" y="4336"/>
                </a:lnTo>
                <a:cubicBezTo>
                  <a:pt x="9200" y="4349"/>
                  <a:pt x="9227" y="4363"/>
                  <a:pt x="9251" y="4379"/>
                </a:cubicBezTo>
                <a:lnTo>
                  <a:pt x="9473" y="4506"/>
                </a:lnTo>
                <a:lnTo>
                  <a:pt x="9694" y="4634"/>
                </a:lnTo>
                <a:cubicBezTo>
                  <a:pt x="9737" y="4659"/>
                  <a:pt x="9778" y="4687"/>
                  <a:pt x="9816" y="4719"/>
                </a:cubicBezTo>
                <a:lnTo>
                  <a:pt x="9948" y="4819"/>
                </a:lnTo>
                <a:lnTo>
                  <a:pt x="10209" y="5018"/>
                </a:lnTo>
                <a:lnTo>
                  <a:pt x="10339" y="5119"/>
                </a:lnTo>
                <a:cubicBezTo>
                  <a:pt x="10382" y="5152"/>
                  <a:pt x="10434" y="5200"/>
                  <a:pt x="10480" y="5241"/>
                </a:cubicBezTo>
                <a:lnTo>
                  <a:pt x="11049" y="5746"/>
                </a:lnTo>
                <a:cubicBezTo>
                  <a:pt x="11747" y="6364"/>
                  <a:pt x="12440" y="6978"/>
                  <a:pt x="13129" y="7590"/>
                </a:cubicBezTo>
                <a:lnTo>
                  <a:pt x="11845" y="4592"/>
                </a:lnTo>
                <a:lnTo>
                  <a:pt x="11716" y="4294"/>
                </a:lnTo>
                <a:cubicBezTo>
                  <a:pt x="11699" y="4247"/>
                  <a:pt x="11668" y="4186"/>
                  <a:pt x="11661" y="4154"/>
                </a:cubicBezTo>
                <a:lnTo>
                  <a:pt x="11646" y="4065"/>
                </a:lnTo>
                <a:lnTo>
                  <a:pt x="11592" y="3712"/>
                </a:lnTo>
                <a:cubicBezTo>
                  <a:pt x="11578" y="3596"/>
                  <a:pt x="11543" y="3468"/>
                  <a:pt x="11562" y="3374"/>
                </a:cubicBezTo>
                <a:cubicBezTo>
                  <a:pt x="11562" y="3348"/>
                  <a:pt x="11565" y="3320"/>
                  <a:pt x="11571" y="3294"/>
                </a:cubicBezTo>
                <a:lnTo>
                  <a:pt x="11581" y="3240"/>
                </a:lnTo>
                <a:lnTo>
                  <a:pt x="11589" y="3186"/>
                </a:lnTo>
                <a:cubicBezTo>
                  <a:pt x="11645" y="2900"/>
                  <a:pt x="11756" y="2629"/>
                  <a:pt x="11916" y="2386"/>
                </a:cubicBezTo>
                <a:cubicBezTo>
                  <a:pt x="12068" y="2153"/>
                  <a:pt x="12267" y="1954"/>
                  <a:pt x="12502" y="1805"/>
                </a:cubicBezTo>
                <a:cubicBezTo>
                  <a:pt x="12554" y="1765"/>
                  <a:pt x="12614" y="1741"/>
                  <a:pt x="12672" y="1714"/>
                </a:cubicBezTo>
                <a:cubicBezTo>
                  <a:pt x="12729" y="1680"/>
                  <a:pt x="12791" y="1664"/>
                  <a:pt x="12851" y="1643"/>
                </a:cubicBezTo>
                <a:cubicBezTo>
                  <a:pt x="12964" y="1598"/>
                  <a:pt x="13110" y="1576"/>
                  <a:pt x="13250" y="1560"/>
                </a:cubicBezTo>
                <a:cubicBezTo>
                  <a:pt x="13329" y="1553"/>
                  <a:pt x="13410" y="1549"/>
                  <a:pt x="13491" y="1549"/>
                </a:cubicBezTo>
                <a:cubicBezTo>
                  <a:pt x="14002" y="1549"/>
                  <a:pt x="14570" y="1691"/>
                  <a:pt x="15123" y="1886"/>
                </a:cubicBezTo>
                <a:cubicBezTo>
                  <a:pt x="15752" y="2105"/>
                  <a:pt x="16356" y="2389"/>
                  <a:pt x="16923" y="2738"/>
                </a:cubicBezTo>
                <a:cubicBezTo>
                  <a:pt x="17985" y="3391"/>
                  <a:pt x="18912" y="4243"/>
                  <a:pt x="19653" y="5246"/>
                </a:cubicBezTo>
                <a:cubicBezTo>
                  <a:pt x="20358" y="6187"/>
                  <a:pt x="20814" y="7200"/>
                  <a:pt x="21103" y="8169"/>
                </a:cubicBezTo>
                <a:cubicBezTo>
                  <a:pt x="21380" y="9142"/>
                  <a:pt x="21497" y="10069"/>
                  <a:pt x="21504" y="10887"/>
                </a:cubicBezTo>
                <a:cubicBezTo>
                  <a:pt x="21513" y="11593"/>
                  <a:pt x="21456" y="12298"/>
                  <a:pt x="21336" y="12994"/>
                </a:cubicBezTo>
                <a:cubicBezTo>
                  <a:pt x="21142" y="14154"/>
                  <a:pt x="20900" y="14791"/>
                  <a:pt x="21041" y="14856"/>
                </a:cubicBezTo>
                <a:cubicBezTo>
                  <a:pt x="21047" y="14859"/>
                  <a:pt x="21054" y="14861"/>
                  <a:pt x="21061" y="14861"/>
                </a:cubicBezTo>
                <a:cubicBezTo>
                  <a:pt x="21129" y="14861"/>
                  <a:pt x="21249" y="14733"/>
                  <a:pt x="21418" y="14484"/>
                </a:cubicBezTo>
                <a:cubicBezTo>
                  <a:pt x="21508" y="14344"/>
                  <a:pt x="21605" y="14163"/>
                  <a:pt x="21714" y="13947"/>
                </a:cubicBezTo>
                <a:cubicBezTo>
                  <a:pt x="21809" y="13727"/>
                  <a:pt x="21927" y="13471"/>
                  <a:pt x="22024" y="13172"/>
                </a:cubicBezTo>
                <a:cubicBezTo>
                  <a:pt x="22228" y="12577"/>
                  <a:pt x="22410" y="11819"/>
                  <a:pt x="22482" y="10922"/>
                </a:cubicBezTo>
                <a:cubicBezTo>
                  <a:pt x="22558" y="10025"/>
                  <a:pt x="22508" y="8986"/>
                  <a:pt x="22259" y="7873"/>
                </a:cubicBezTo>
                <a:cubicBezTo>
                  <a:pt x="22002" y="6763"/>
                  <a:pt x="21530" y="5570"/>
                  <a:pt x="20764" y="4462"/>
                </a:cubicBezTo>
                <a:cubicBezTo>
                  <a:pt x="19955" y="3277"/>
                  <a:pt x="18918" y="2267"/>
                  <a:pt x="17711" y="1489"/>
                </a:cubicBezTo>
                <a:cubicBezTo>
                  <a:pt x="17060" y="1068"/>
                  <a:pt x="16364" y="721"/>
                  <a:pt x="15635" y="455"/>
                </a:cubicBezTo>
                <a:cubicBezTo>
                  <a:pt x="15263" y="321"/>
                  <a:pt x="14881" y="196"/>
                  <a:pt x="14460" y="111"/>
                </a:cubicBezTo>
                <a:cubicBezTo>
                  <a:pt x="14142" y="45"/>
                  <a:pt x="13805" y="1"/>
                  <a:pt x="134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 flipH="1">
            <a:off x="8315871" y="448425"/>
            <a:ext cx="141653" cy="426947"/>
          </a:xfrm>
          <a:custGeom>
            <a:rect b="b" l="l" r="r" t="t"/>
            <a:pathLst>
              <a:path extrusionOk="0" h="20613" w="6839">
                <a:moveTo>
                  <a:pt x="72" y="0"/>
                </a:moveTo>
                <a:cubicBezTo>
                  <a:pt x="48" y="0"/>
                  <a:pt x="32" y="6"/>
                  <a:pt x="24" y="18"/>
                </a:cubicBezTo>
                <a:cubicBezTo>
                  <a:pt x="0" y="54"/>
                  <a:pt x="56" y="135"/>
                  <a:pt x="174" y="264"/>
                </a:cubicBezTo>
                <a:cubicBezTo>
                  <a:pt x="292" y="392"/>
                  <a:pt x="486" y="548"/>
                  <a:pt x="716" y="769"/>
                </a:cubicBezTo>
                <a:cubicBezTo>
                  <a:pt x="1365" y="1342"/>
                  <a:pt x="1977" y="1961"/>
                  <a:pt x="2541" y="2618"/>
                </a:cubicBezTo>
                <a:cubicBezTo>
                  <a:pt x="3233" y="3437"/>
                  <a:pt x="3960" y="4463"/>
                  <a:pt x="4566" y="5655"/>
                </a:cubicBezTo>
                <a:cubicBezTo>
                  <a:pt x="4866" y="6251"/>
                  <a:pt x="5132" y="6888"/>
                  <a:pt x="5366" y="7550"/>
                </a:cubicBezTo>
                <a:cubicBezTo>
                  <a:pt x="5825" y="8894"/>
                  <a:pt x="6073" y="10301"/>
                  <a:pt x="6101" y="11722"/>
                </a:cubicBezTo>
                <a:cubicBezTo>
                  <a:pt x="6109" y="12424"/>
                  <a:pt x="6078" y="13118"/>
                  <a:pt x="5996" y="13786"/>
                </a:cubicBezTo>
                <a:cubicBezTo>
                  <a:pt x="5843" y="15006"/>
                  <a:pt x="5545" y="16205"/>
                  <a:pt x="5109" y="17355"/>
                </a:cubicBezTo>
                <a:cubicBezTo>
                  <a:pt x="4793" y="18172"/>
                  <a:pt x="4413" y="18962"/>
                  <a:pt x="3967" y="19718"/>
                </a:cubicBezTo>
                <a:cubicBezTo>
                  <a:pt x="3816" y="19999"/>
                  <a:pt x="3676" y="20206"/>
                  <a:pt x="3594" y="20358"/>
                </a:cubicBezTo>
                <a:cubicBezTo>
                  <a:pt x="3509" y="20510"/>
                  <a:pt x="3471" y="20596"/>
                  <a:pt x="3489" y="20611"/>
                </a:cubicBezTo>
                <a:cubicBezTo>
                  <a:pt x="3490" y="20612"/>
                  <a:pt x="3492" y="20612"/>
                  <a:pt x="3494" y="20612"/>
                </a:cubicBezTo>
                <a:cubicBezTo>
                  <a:pt x="3517" y="20612"/>
                  <a:pt x="3589" y="20553"/>
                  <a:pt x="3696" y="20436"/>
                </a:cubicBezTo>
                <a:cubicBezTo>
                  <a:pt x="3813" y="20307"/>
                  <a:pt x="3991" y="20122"/>
                  <a:pt x="4179" y="19859"/>
                </a:cubicBezTo>
                <a:cubicBezTo>
                  <a:pt x="4577" y="19345"/>
                  <a:pt x="5085" y="18559"/>
                  <a:pt x="5554" y="17541"/>
                </a:cubicBezTo>
                <a:cubicBezTo>
                  <a:pt x="6081" y="16375"/>
                  <a:pt x="6450" y="15143"/>
                  <a:pt x="6654" y="13879"/>
                </a:cubicBezTo>
                <a:cubicBezTo>
                  <a:pt x="6764" y="13185"/>
                  <a:pt x="6819" y="12458"/>
                  <a:pt x="6831" y="11716"/>
                </a:cubicBezTo>
                <a:cubicBezTo>
                  <a:pt x="6838" y="10215"/>
                  <a:pt x="6597" y="8722"/>
                  <a:pt x="6117" y="7297"/>
                </a:cubicBezTo>
                <a:cubicBezTo>
                  <a:pt x="5872" y="6598"/>
                  <a:pt x="5590" y="5924"/>
                  <a:pt x="5265" y="5298"/>
                </a:cubicBezTo>
                <a:cubicBezTo>
                  <a:pt x="4671" y="4158"/>
                  <a:pt x="3924" y="3105"/>
                  <a:pt x="3045" y="2167"/>
                </a:cubicBezTo>
                <a:cubicBezTo>
                  <a:pt x="2270" y="1352"/>
                  <a:pt x="1526" y="776"/>
                  <a:pt x="971" y="433"/>
                </a:cubicBezTo>
                <a:cubicBezTo>
                  <a:pt x="761" y="293"/>
                  <a:pt x="538" y="170"/>
                  <a:pt x="305" y="70"/>
                </a:cubicBezTo>
                <a:cubicBezTo>
                  <a:pt x="198" y="24"/>
                  <a:pt x="119" y="0"/>
                  <a:pt x="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 flipH="1">
            <a:off x="8066787" y="399110"/>
            <a:ext cx="247701" cy="415141"/>
          </a:xfrm>
          <a:custGeom>
            <a:rect b="b" l="l" r="r" t="t"/>
            <a:pathLst>
              <a:path extrusionOk="0" h="20043" w="11959">
                <a:moveTo>
                  <a:pt x="11808" y="1"/>
                </a:moveTo>
                <a:cubicBezTo>
                  <a:pt x="11579" y="1"/>
                  <a:pt x="10363" y="801"/>
                  <a:pt x="8831" y="2248"/>
                </a:cubicBezTo>
                <a:cubicBezTo>
                  <a:pt x="8000" y="3012"/>
                  <a:pt x="7123" y="3996"/>
                  <a:pt x="6232" y="5088"/>
                </a:cubicBezTo>
                <a:cubicBezTo>
                  <a:pt x="5357" y="6197"/>
                  <a:pt x="4509" y="7442"/>
                  <a:pt x="3745" y="8737"/>
                </a:cubicBezTo>
                <a:cubicBezTo>
                  <a:pt x="3002" y="10044"/>
                  <a:pt x="2343" y="11399"/>
                  <a:pt x="1815" y="12704"/>
                </a:cubicBezTo>
                <a:cubicBezTo>
                  <a:pt x="1309" y="14016"/>
                  <a:pt x="890" y="15261"/>
                  <a:pt x="630" y="16355"/>
                </a:cubicBezTo>
                <a:cubicBezTo>
                  <a:pt x="561" y="16628"/>
                  <a:pt x="493" y="16888"/>
                  <a:pt x="436" y="17138"/>
                </a:cubicBezTo>
                <a:cubicBezTo>
                  <a:pt x="388" y="17387"/>
                  <a:pt x="338" y="17627"/>
                  <a:pt x="297" y="17850"/>
                </a:cubicBezTo>
                <a:cubicBezTo>
                  <a:pt x="255" y="18073"/>
                  <a:pt x="215" y="18283"/>
                  <a:pt x="179" y="18476"/>
                </a:cubicBezTo>
                <a:cubicBezTo>
                  <a:pt x="145" y="18670"/>
                  <a:pt x="126" y="18851"/>
                  <a:pt x="106" y="19013"/>
                </a:cubicBezTo>
                <a:cubicBezTo>
                  <a:pt x="26" y="19663"/>
                  <a:pt x="1" y="20035"/>
                  <a:pt x="43" y="20042"/>
                </a:cubicBezTo>
                <a:cubicBezTo>
                  <a:pt x="44" y="20042"/>
                  <a:pt x="44" y="20042"/>
                  <a:pt x="45" y="20042"/>
                </a:cubicBezTo>
                <a:cubicBezTo>
                  <a:pt x="149" y="20042"/>
                  <a:pt x="424" y="18585"/>
                  <a:pt x="1094" y="16488"/>
                </a:cubicBezTo>
                <a:cubicBezTo>
                  <a:pt x="1417" y="15430"/>
                  <a:pt x="1887" y="14229"/>
                  <a:pt x="2427" y="12962"/>
                </a:cubicBezTo>
                <a:cubicBezTo>
                  <a:pt x="3018" y="11648"/>
                  <a:pt x="3679" y="10370"/>
                  <a:pt x="4410" y="9131"/>
                </a:cubicBezTo>
                <a:cubicBezTo>
                  <a:pt x="5157" y="7902"/>
                  <a:pt x="5972" y="6715"/>
                  <a:pt x="6847" y="5574"/>
                </a:cubicBezTo>
                <a:cubicBezTo>
                  <a:pt x="7706" y="4500"/>
                  <a:pt x="8538" y="3516"/>
                  <a:pt x="9308" y="2726"/>
                </a:cubicBezTo>
                <a:cubicBezTo>
                  <a:pt x="10829" y="1127"/>
                  <a:pt x="11959" y="162"/>
                  <a:pt x="11842" y="13"/>
                </a:cubicBezTo>
                <a:cubicBezTo>
                  <a:pt x="11836" y="5"/>
                  <a:pt x="11824" y="1"/>
                  <a:pt x="118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 flipH="1">
            <a:off x="8237126" y="365991"/>
            <a:ext cx="81172" cy="250891"/>
          </a:xfrm>
          <a:custGeom>
            <a:rect b="b" l="l" r="r" t="t"/>
            <a:pathLst>
              <a:path extrusionOk="0" h="12113" w="3919">
                <a:moveTo>
                  <a:pt x="182" y="1"/>
                </a:moveTo>
                <a:cubicBezTo>
                  <a:pt x="166" y="1"/>
                  <a:pt x="154" y="5"/>
                  <a:pt x="144" y="13"/>
                </a:cubicBezTo>
                <a:cubicBezTo>
                  <a:pt x="1" y="125"/>
                  <a:pt x="427" y="802"/>
                  <a:pt x="983" y="1844"/>
                </a:cubicBezTo>
                <a:cubicBezTo>
                  <a:pt x="1268" y="2362"/>
                  <a:pt x="1561" y="2986"/>
                  <a:pt x="1860" y="3658"/>
                </a:cubicBezTo>
                <a:cubicBezTo>
                  <a:pt x="2158" y="4368"/>
                  <a:pt x="2421" y="5093"/>
                  <a:pt x="2644" y="5830"/>
                </a:cubicBezTo>
                <a:cubicBezTo>
                  <a:pt x="2857" y="6572"/>
                  <a:pt x="3031" y="7325"/>
                  <a:pt x="3165" y="8085"/>
                </a:cubicBezTo>
                <a:cubicBezTo>
                  <a:pt x="3278" y="8816"/>
                  <a:pt x="3365" y="9505"/>
                  <a:pt x="3396" y="10101"/>
                </a:cubicBezTo>
                <a:cubicBezTo>
                  <a:pt x="3475" y="11292"/>
                  <a:pt x="3441" y="12100"/>
                  <a:pt x="3536" y="12112"/>
                </a:cubicBezTo>
                <a:cubicBezTo>
                  <a:pt x="3536" y="12112"/>
                  <a:pt x="3537" y="12112"/>
                  <a:pt x="3537" y="12112"/>
                </a:cubicBezTo>
                <a:cubicBezTo>
                  <a:pt x="3613" y="12112"/>
                  <a:pt x="3818" y="11319"/>
                  <a:pt x="3879" y="10098"/>
                </a:cubicBezTo>
                <a:cubicBezTo>
                  <a:pt x="3918" y="9485"/>
                  <a:pt x="3891" y="8765"/>
                  <a:pt x="3823" y="7999"/>
                </a:cubicBezTo>
                <a:cubicBezTo>
                  <a:pt x="3736" y="7198"/>
                  <a:pt x="3591" y="6404"/>
                  <a:pt x="3390" y="5623"/>
                </a:cubicBezTo>
                <a:cubicBezTo>
                  <a:pt x="3177" y="4845"/>
                  <a:pt x="2905" y="4083"/>
                  <a:pt x="2580" y="3346"/>
                </a:cubicBezTo>
                <a:cubicBezTo>
                  <a:pt x="2254" y="2646"/>
                  <a:pt x="1914" y="2009"/>
                  <a:pt x="1566" y="1500"/>
                </a:cubicBezTo>
                <a:cubicBezTo>
                  <a:pt x="933" y="552"/>
                  <a:pt x="365" y="1"/>
                  <a:pt x="1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 flipH="1">
            <a:off x="8459326" y="880495"/>
            <a:ext cx="21" cy="21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 cap="flat" cmpd="sng" w="4900">
            <a:solidFill>
              <a:srgbClr val="000000"/>
            </a:solidFill>
            <a:prstDash val="solid"/>
            <a:miter lim="145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 flipH="1">
            <a:off x="8439327" y="800941"/>
            <a:ext cx="372721" cy="104267"/>
          </a:xfrm>
          <a:custGeom>
            <a:rect b="b" l="l" r="r" t="t"/>
            <a:pathLst>
              <a:path extrusionOk="0" h="5034" w="17995">
                <a:moveTo>
                  <a:pt x="63" y="0"/>
                </a:moveTo>
                <a:cubicBezTo>
                  <a:pt x="55" y="0"/>
                  <a:pt x="49" y="2"/>
                  <a:pt x="45" y="6"/>
                </a:cubicBezTo>
                <a:cubicBezTo>
                  <a:pt x="0" y="57"/>
                  <a:pt x="856" y="911"/>
                  <a:pt x="2376" y="1888"/>
                </a:cubicBezTo>
                <a:cubicBezTo>
                  <a:pt x="3128" y="2387"/>
                  <a:pt x="4066" y="2871"/>
                  <a:pt x="5097" y="3338"/>
                </a:cubicBezTo>
                <a:cubicBezTo>
                  <a:pt x="6184" y="3801"/>
                  <a:pt x="7307" y="4178"/>
                  <a:pt x="8454" y="4466"/>
                </a:cubicBezTo>
                <a:cubicBezTo>
                  <a:pt x="9630" y="4741"/>
                  <a:pt x="10827" y="4923"/>
                  <a:pt x="11958" y="4999"/>
                </a:cubicBezTo>
                <a:cubicBezTo>
                  <a:pt x="12406" y="5021"/>
                  <a:pt x="12843" y="5034"/>
                  <a:pt x="13264" y="5034"/>
                </a:cubicBezTo>
                <a:cubicBezTo>
                  <a:pt x="13904" y="5034"/>
                  <a:pt x="14505" y="5005"/>
                  <a:pt x="15048" y="4938"/>
                </a:cubicBezTo>
                <a:cubicBezTo>
                  <a:pt x="16850" y="4745"/>
                  <a:pt x="17995" y="4337"/>
                  <a:pt x="17958" y="4186"/>
                </a:cubicBezTo>
                <a:cubicBezTo>
                  <a:pt x="17946" y="4130"/>
                  <a:pt x="17826" y="4109"/>
                  <a:pt x="17616" y="4109"/>
                </a:cubicBezTo>
                <a:cubicBezTo>
                  <a:pt x="17144" y="4109"/>
                  <a:pt x="16212" y="4215"/>
                  <a:pt x="15001" y="4264"/>
                </a:cubicBezTo>
                <a:cubicBezTo>
                  <a:pt x="14699" y="4281"/>
                  <a:pt x="14379" y="4289"/>
                  <a:pt x="14045" y="4289"/>
                </a:cubicBezTo>
                <a:cubicBezTo>
                  <a:pt x="13412" y="4289"/>
                  <a:pt x="12729" y="4261"/>
                  <a:pt x="12016" y="4217"/>
                </a:cubicBezTo>
                <a:cubicBezTo>
                  <a:pt x="10878" y="4121"/>
                  <a:pt x="9747" y="3953"/>
                  <a:pt x="8632" y="3713"/>
                </a:cubicBezTo>
                <a:cubicBezTo>
                  <a:pt x="7517" y="3455"/>
                  <a:pt x="6421" y="3124"/>
                  <a:pt x="5349" y="2724"/>
                </a:cubicBezTo>
                <a:cubicBezTo>
                  <a:pt x="4332" y="2317"/>
                  <a:pt x="3391" y="1901"/>
                  <a:pt x="2622" y="1472"/>
                </a:cubicBezTo>
                <a:cubicBezTo>
                  <a:pt x="1146" y="680"/>
                  <a:pt x="210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/>
          <p:nvPr/>
        </p:nvSpPr>
        <p:spPr>
          <a:xfrm flipH="1">
            <a:off x="8251303" y="866308"/>
            <a:ext cx="436392" cy="284175"/>
          </a:xfrm>
          <a:custGeom>
            <a:rect b="b" l="l" r="r" t="t"/>
            <a:pathLst>
              <a:path extrusionOk="0" h="13720" w="21069">
                <a:moveTo>
                  <a:pt x="18519" y="0"/>
                </a:moveTo>
                <a:cubicBezTo>
                  <a:pt x="18375" y="0"/>
                  <a:pt x="18230" y="12"/>
                  <a:pt x="18087" y="36"/>
                </a:cubicBezTo>
                <a:cubicBezTo>
                  <a:pt x="17624" y="121"/>
                  <a:pt x="17420" y="287"/>
                  <a:pt x="17443" y="375"/>
                </a:cubicBezTo>
                <a:cubicBezTo>
                  <a:pt x="17470" y="477"/>
                  <a:pt x="17705" y="492"/>
                  <a:pt x="18087" y="566"/>
                </a:cubicBezTo>
                <a:cubicBezTo>
                  <a:pt x="18318" y="607"/>
                  <a:pt x="18542" y="673"/>
                  <a:pt x="18760" y="760"/>
                </a:cubicBezTo>
                <a:cubicBezTo>
                  <a:pt x="19008" y="861"/>
                  <a:pt x="19278" y="1007"/>
                  <a:pt x="19504" y="1214"/>
                </a:cubicBezTo>
                <a:cubicBezTo>
                  <a:pt x="19614" y="1319"/>
                  <a:pt x="19717" y="1436"/>
                  <a:pt x="19783" y="1567"/>
                </a:cubicBezTo>
                <a:cubicBezTo>
                  <a:pt x="19856" y="1694"/>
                  <a:pt x="19900" y="1837"/>
                  <a:pt x="19908" y="1985"/>
                </a:cubicBezTo>
                <a:cubicBezTo>
                  <a:pt x="19938" y="2278"/>
                  <a:pt x="19821" y="2609"/>
                  <a:pt x="19555" y="2915"/>
                </a:cubicBezTo>
                <a:cubicBezTo>
                  <a:pt x="19291" y="3222"/>
                  <a:pt x="18917" y="3450"/>
                  <a:pt x="18420" y="3617"/>
                </a:cubicBezTo>
                <a:cubicBezTo>
                  <a:pt x="17929" y="3783"/>
                  <a:pt x="17330" y="3881"/>
                  <a:pt x="16674" y="4009"/>
                </a:cubicBezTo>
                <a:cubicBezTo>
                  <a:pt x="15380" y="4260"/>
                  <a:pt x="13978" y="4548"/>
                  <a:pt x="12525" y="4951"/>
                </a:cubicBezTo>
                <a:cubicBezTo>
                  <a:pt x="11071" y="5353"/>
                  <a:pt x="9558" y="5866"/>
                  <a:pt x="8085" y="6592"/>
                </a:cubicBezTo>
                <a:cubicBezTo>
                  <a:pt x="6615" y="7313"/>
                  <a:pt x="5188" y="8248"/>
                  <a:pt x="3960" y="9427"/>
                </a:cubicBezTo>
                <a:cubicBezTo>
                  <a:pt x="3652" y="9722"/>
                  <a:pt x="3360" y="10033"/>
                  <a:pt x="3085" y="10357"/>
                </a:cubicBezTo>
                <a:cubicBezTo>
                  <a:pt x="2807" y="10676"/>
                  <a:pt x="2542" y="11032"/>
                  <a:pt x="2318" y="11332"/>
                </a:cubicBezTo>
                <a:cubicBezTo>
                  <a:pt x="2203" y="11482"/>
                  <a:pt x="2091" y="11622"/>
                  <a:pt x="1980" y="11746"/>
                </a:cubicBezTo>
                <a:lnTo>
                  <a:pt x="1818" y="11915"/>
                </a:lnTo>
                <a:cubicBezTo>
                  <a:pt x="1793" y="11939"/>
                  <a:pt x="1752" y="11970"/>
                  <a:pt x="1704" y="11970"/>
                </a:cubicBezTo>
                <a:cubicBezTo>
                  <a:pt x="1699" y="11970"/>
                  <a:pt x="1694" y="11970"/>
                  <a:pt x="1689" y="11969"/>
                </a:cubicBezTo>
                <a:cubicBezTo>
                  <a:pt x="1648" y="11959"/>
                  <a:pt x="1646" y="11914"/>
                  <a:pt x="1651" y="11879"/>
                </a:cubicBezTo>
                <a:cubicBezTo>
                  <a:pt x="1656" y="11861"/>
                  <a:pt x="1662" y="11842"/>
                  <a:pt x="1667" y="11822"/>
                </a:cubicBezTo>
                <a:lnTo>
                  <a:pt x="1676" y="11790"/>
                </a:lnTo>
                <a:lnTo>
                  <a:pt x="1746" y="11634"/>
                </a:lnTo>
                <a:cubicBezTo>
                  <a:pt x="1965" y="11143"/>
                  <a:pt x="2221" y="10670"/>
                  <a:pt x="2510" y="10218"/>
                </a:cubicBezTo>
                <a:cubicBezTo>
                  <a:pt x="2791" y="9774"/>
                  <a:pt x="3101" y="9348"/>
                  <a:pt x="3433" y="8941"/>
                </a:cubicBezTo>
                <a:cubicBezTo>
                  <a:pt x="3765" y="8541"/>
                  <a:pt x="4112" y="8164"/>
                  <a:pt x="4467" y="7810"/>
                </a:cubicBezTo>
                <a:cubicBezTo>
                  <a:pt x="5900" y="6394"/>
                  <a:pt x="7487" y="5388"/>
                  <a:pt x="8873" y="4627"/>
                </a:cubicBezTo>
                <a:cubicBezTo>
                  <a:pt x="10267" y="3868"/>
                  <a:pt x="11471" y="3349"/>
                  <a:pt x="12301" y="2973"/>
                </a:cubicBezTo>
                <a:cubicBezTo>
                  <a:pt x="13135" y="2601"/>
                  <a:pt x="13599" y="2377"/>
                  <a:pt x="13576" y="2306"/>
                </a:cubicBezTo>
                <a:cubicBezTo>
                  <a:pt x="13571" y="2291"/>
                  <a:pt x="13541" y="2283"/>
                  <a:pt x="13489" y="2283"/>
                </a:cubicBezTo>
                <a:cubicBezTo>
                  <a:pt x="13307" y="2283"/>
                  <a:pt x="12845" y="2375"/>
                  <a:pt x="12156" y="2561"/>
                </a:cubicBezTo>
                <a:cubicBezTo>
                  <a:pt x="10906" y="2904"/>
                  <a:pt x="9686" y="3342"/>
                  <a:pt x="8502" y="3870"/>
                </a:cubicBezTo>
                <a:cubicBezTo>
                  <a:pt x="7017" y="4542"/>
                  <a:pt x="5280" y="5492"/>
                  <a:pt x="3660" y="6941"/>
                </a:cubicBezTo>
                <a:cubicBezTo>
                  <a:pt x="3247" y="7313"/>
                  <a:pt x="2854" y="7706"/>
                  <a:pt x="2482" y="8118"/>
                </a:cubicBezTo>
                <a:cubicBezTo>
                  <a:pt x="2095" y="8550"/>
                  <a:pt x="1736" y="9007"/>
                  <a:pt x="1406" y="9484"/>
                </a:cubicBezTo>
                <a:cubicBezTo>
                  <a:pt x="1063" y="9977"/>
                  <a:pt x="758" y="10498"/>
                  <a:pt x="494" y="11038"/>
                </a:cubicBezTo>
                <a:lnTo>
                  <a:pt x="443" y="11142"/>
                </a:lnTo>
                <a:lnTo>
                  <a:pt x="418" y="11193"/>
                </a:lnTo>
                <a:cubicBezTo>
                  <a:pt x="405" y="11221"/>
                  <a:pt x="393" y="11241"/>
                  <a:pt x="379" y="11275"/>
                </a:cubicBezTo>
                <a:lnTo>
                  <a:pt x="241" y="11650"/>
                </a:lnTo>
                <a:lnTo>
                  <a:pt x="104" y="12026"/>
                </a:lnTo>
                <a:cubicBezTo>
                  <a:pt x="84" y="12088"/>
                  <a:pt x="50" y="12155"/>
                  <a:pt x="42" y="12213"/>
                </a:cubicBezTo>
                <a:cubicBezTo>
                  <a:pt x="30" y="12273"/>
                  <a:pt x="24" y="12331"/>
                  <a:pt x="18" y="12388"/>
                </a:cubicBezTo>
                <a:cubicBezTo>
                  <a:pt x="1" y="12619"/>
                  <a:pt x="30" y="12828"/>
                  <a:pt x="107" y="13022"/>
                </a:cubicBezTo>
                <a:cubicBezTo>
                  <a:pt x="190" y="13225"/>
                  <a:pt x="332" y="13400"/>
                  <a:pt x="513" y="13524"/>
                </a:cubicBezTo>
                <a:cubicBezTo>
                  <a:pt x="722" y="13662"/>
                  <a:pt x="949" y="13719"/>
                  <a:pt x="1197" y="13719"/>
                </a:cubicBezTo>
                <a:cubicBezTo>
                  <a:pt x="1248" y="13719"/>
                  <a:pt x="1301" y="13717"/>
                  <a:pt x="1354" y="13712"/>
                </a:cubicBezTo>
                <a:cubicBezTo>
                  <a:pt x="1666" y="13678"/>
                  <a:pt x="1999" y="13566"/>
                  <a:pt x="2318" y="13375"/>
                </a:cubicBezTo>
                <a:lnTo>
                  <a:pt x="2553" y="13217"/>
                </a:lnTo>
                <a:lnTo>
                  <a:pt x="2778" y="13035"/>
                </a:lnTo>
                <a:cubicBezTo>
                  <a:pt x="2813" y="13006"/>
                  <a:pt x="2853" y="12968"/>
                  <a:pt x="2873" y="12949"/>
                </a:cubicBezTo>
                <a:lnTo>
                  <a:pt x="2939" y="12886"/>
                </a:lnTo>
                <a:lnTo>
                  <a:pt x="3064" y="12760"/>
                </a:lnTo>
                <a:cubicBezTo>
                  <a:pt x="3223" y="12591"/>
                  <a:pt x="3365" y="12420"/>
                  <a:pt x="3496" y="12257"/>
                </a:cubicBezTo>
                <a:cubicBezTo>
                  <a:pt x="3760" y="11921"/>
                  <a:pt x="3979" y="11638"/>
                  <a:pt x="4232" y="11358"/>
                </a:cubicBezTo>
                <a:cubicBezTo>
                  <a:pt x="4478" y="11075"/>
                  <a:pt x="4746" y="10808"/>
                  <a:pt x="5020" y="10549"/>
                </a:cubicBezTo>
                <a:cubicBezTo>
                  <a:pt x="6126" y="9519"/>
                  <a:pt x="7425" y="8680"/>
                  <a:pt x="8783" y="8016"/>
                </a:cubicBezTo>
                <a:cubicBezTo>
                  <a:pt x="10137" y="7349"/>
                  <a:pt x="11557" y="6854"/>
                  <a:pt x="12947" y="6447"/>
                </a:cubicBezTo>
                <a:cubicBezTo>
                  <a:pt x="14336" y="6041"/>
                  <a:pt x="15698" y="5721"/>
                  <a:pt x="16973" y="5420"/>
                </a:cubicBezTo>
                <a:cubicBezTo>
                  <a:pt x="17601" y="5270"/>
                  <a:pt x="18252" y="5142"/>
                  <a:pt x="18890" y="4886"/>
                </a:cubicBezTo>
                <a:cubicBezTo>
                  <a:pt x="19212" y="4761"/>
                  <a:pt x="19517" y="4597"/>
                  <a:pt x="19800" y="4399"/>
                </a:cubicBezTo>
                <a:cubicBezTo>
                  <a:pt x="20082" y="4200"/>
                  <a:pt x="20329" y="3957"/>
                  <a:pt x="20533" y="3679"/>
                </a:cubicBezTo>
                <a:cubicBezTo>
                  <a:pt x="20733" y="3411"/>
                  <a:pt x="20882" y="3106"/>
                  <a:pt x="20970" y="2782"/>
                </a:cubicBezTo>
                <a:cubicBezTo>
                  <a:pt x="21050" y="2459"/>
                  <a:pt x="21069" y="2121"/>
                  <a:pt x="20999" y="1813"/>
                </a:cubicBezTo>
                <a:cubicBezTo>
                  <a:pt x="20936" y="1503"/>
                  <a:pt x="20808" y="1217"/>
                  <a:pt x="20635" y="998"/>
                </a:cubicBezTo>
                <a:cubicBezTo>
                  <a:pt x="20472" y="770"/>
                  <a:pt x="20272" y="604"/>
                  <a:pt x="20078" y="470"/>
                </a:cubicBezTo>
                <a:cubicBezTo>
                  <a:pt x="19738" y="247"/>
                  <a:pt x="19352" y="99"/>
                  <a:pt x="18950" y="36"/>
                </a:cubicBezTo>
                <a:cubicBezTo>
                  <a:pt x="18807" y="12"/>
                  <a:pt x="18663" y="0"/>
                  <a:pt x="18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"/>
          <p:cNvSpPr/>
          <p:nvPr/>
        </p:nvSpPr>
        <p:spPr>
          <a:xfrm flipH="1">
            <a:off x="7859414" y="689863"/>
            <a:ext cx="416984" cy="200621"/>
          </a:xfrm>
          <a:custGeom>
            <a:rect b="b" l="l" r="r" t="t"/>
            <a:pathLst>
              <a:path extrusionOk="0" h="9686" w="20132">
                <a:moveTo>
                  <a:pt x="18428" y="1"/>
                </a:moveTo>
                <a:cubicBezTo>
                  <a:pt x="18384" y="1"/>
                  <a:pt x="18340" y="3"/>
                  <a:pt x="18296" y="7"/>
                </a:cubicBezTo>
                <a:cubicBezTo>
                  <a:pt x="18062" y="27"/>
                  <a:pt x="17836" y="102"/>
                  <a:pt x="17636" y="226"/>
                </a:cubicBezTo>
                <a:cubicBezTo>
                  <a:pt x="17276" y="446"/>
                  <a:pt x="17109" y="766"/>
                  <a:pt x="17079" y="982"/>
                </a:cubicBezTo>
                <a:cubicBezTo>
                  <a:pt x="17066" y="1093"/>
                  <a:pt x="17068" y="1175"/>
                  <a:pt x="17089" y="1230"/>
                </a:cubicBezTo>
                <a:cubicBezTo>
                  <a:pt x="17106" y="1284"/>
                  <a:pt x="17125" y="1309"/>
                  <a:pt x="17146" y="1309"/>
                </a:cubicBezTo>
                <a:cubicBezTo>
                  <a:pt x="17195" y="1307"/>
                  <a:pt x="17219" y="1204"/>
                  <a:pt x="17301" y="1055"/>
                </a:cubicBezTo>
                <a:cubicBezTo>
                  <a:pt x="17384" y="909"/>
                  <a:pt x="17547" y="719"/>
                  <a:pt x="17832" y="600"/>
                </a:cubicBezTo>
                <a:cubicBezTo>
                  <a:pt x="17965" y="544"/>
                  <a:pt x="18123" y="506"/>
                  <a:pt x="18287" y="506"/>
                </a:cubicBezTo>
                <a:cubicBezTo>
                  <a:pt x="18470" y="506"/>
                  <a:pt x="18659" y="553"/>
                  <a:pt x="18824" y="675"/>
                </a:cubicBezTo>
                <a:cubicBezTo>
                  <a:pt x="19154" y="896"/>
                  <a:pt x="19392" y="1364"/>
                  <a:pt x="19404" y="1894"/>
                </a:cubicBezTo>
                <a:cubicBezTo>
                  <a:pt x="19405" y="2027"/>
                  <a:pt x="19393" y="2160"/>
                  <a:pt x="19367" y="2291"/>
                </a:cubicBezTo>
                <a:cubicBezTo>
                  <a:pt x="19338" y="2431"/>
                  <a:pt x="19297" y="2570"/>
                  <a:pt x="19242" y="2703"/>
                </a:cubicBezTo>
                <a:cubicBezTo>
                  <a:pt x="19132" y="2977"/>
                  <a:pt x="18969" y="3250"/>
                  <a:pt x="18767" y="3516"/>
                </a:cubicBezTo>
                <a:cubicBezTo>
                  <a:pt x="18553" y="3791"/>
                  <a:pt x="18318" y="4053"/>
                  <a:pt x="18065" y="4294"/>
                </a:cubicBezTo>
                <a:lnTo>
                  <a:pt x="17871" y="4488"/>
                </a:lnTo>
                <a:lnTo>
                  <a:pt x="17664" y="4672"/>
                </a:lnTo>
                <a:cubicBezTo>
                  <a:pt x="17527" y="4797"/>
                  <a:pt x="17387" y="4921"/>
                  <a:pt x="17236" y="5036"/>
                </a:cubicBezTo>
                <a:cubicBezTo>
                  <a:pt x="16063" y="5994"/>
                  <a:pt x="14608" y="6765"/>
                  <a:pt x="13069" y="7319"/>
                </a:cubicBezTo>
                <a:cubicBezTo>
                  <a:pt x="11530" y="7881"/>
                  <a:pt x="9912" y="8228"/>
                  <a:pt x="8377" y="8469"/>
                </a:cubicBezTo>
                <a:cubicBezTo>
                  <a:pt x="6842" y="8710"/>
                  <a:pt x="5388" y="8853"/>
                  <a:pt x="4142" y="8996"/>
                </a:cubicBezTo>
                <a:cubicBezTo>
                  <a:pt x="2895" y="9133"/>
                  <a:pt x="1856" y="9270"/>
                  <a:pt x="1132" y="9393"/>
                </a:cubicBezTo>
                <a:cubicBezTo>
                  <a:pt x="408" y="9516"/>
                  <a:pt x="1" y="9619"/>
                  <a:pt x="7" y="9660"/>
                </a:cubicBezTo>
                <a:cubicBezTo>
                  <a:pt x="9" y="9678"/>
                  <a:pt x="78" y="9686"/>
                  <a:pt x="207" y="9686"/>
                </a:cubicBezTo>
                <a:cubicBezTo>
                  <a:pt x="399" y="9686"/>
                  <a:pt x="724" y="9669"/>
                  <a:pt x="1160" y="9646"/>
                </a:cubicBezTo>
                <a:lnTo>
                  <a:pt x="4181" y="9478"/>
                </a:lnTo>
                <a:cubicBezTo>
                  <a:pt x="5433" y="9405"/>
                  <a:pt x="6901" y="9320"/>
                  <a:pt x="8469" y="9127"/>
                </a:cubicBezTo>
                <a:cubicBezTo>
                  <a:pt x="10036" y="8935"/>
                  <a:pt x="11715" y="8612"/>
                  <a:pt x="13328" y="8049"/>
                </a:cubicBezTo>
                <a:cubicBezTo>
                  <a:pt x="14939" y="7491"/>
                  <a:pt x="16485" y="6683"/>
                  <a:pt x="17734" y="5645"/>
                </a:cubicBezTo>
                <a:cubicBezTo>
                  <a:pt x="17893" y="5520"/>
                  <a:pt x="18042" y="5385"/>
                  <a:pt x="18188" y="5250"/>
                </a:cubicBezTo>
                <a:lnTo>
                  <a:pt x="18407" y="5048"/>
                </a:lnTo>
                <a:lnTo>
                  <a:pt x="18611" y="4838"/>
                </a:lnTo>
                <a:cubicBezTo>
                  <a:pt x="18887" y="4566"/>
                  <a:pt x="19140" y="4273"/>
                  <a:pt x="19369" y="3961"/>
                </a:cubicBezTo>
                <a:cubicBezTo>
                  <a:pt x="19817" y="3343"/>
                  <a:pt x="20132" y="2605"/>
                  <a:pt x="20079" y="1863"/>
                </a:cubicBezTo>
                <a:cubicBezTo>
                  <a:pt x="20030" y="1148"/>
                  <a:pt x="19668" y="499"/>
                  <a:pt x="19128" y="194"/>
                </a:cubicBezTo>
                <a:cubicBezTo>
                  <a:pt x="19062" y="156"/>
                  <a:pt x="18995" y="124"/>
                  <a:pt x="18925" y="95"/>
                </a:cubicBezTo>
                <a:cubicBezTo>
                  <a:pt x="18852" y="71"/>
                  <a:pt x="18782" y="41"/>
                  <a:pt x="18709" y="30"/>
                </a:cubicBezTo>
                <a:cubicBezTo>
                  <a:pt x="18616" y="10"/>
                  <a:pt x="18522" y="1"/>
                  <a:pt x="18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 flipH="1">
            <a:off x="7879692" y="882649"/>
            <a:ext cx="389871" cy="90162"/>
          </a:xfrm>
          <a:custGeom>
            <a:rect b="b" l="l" r="r" t="t"/>
            <a:pathLst>
              <a:path extrusionOk="0" h="4353" w="18823">
                <a:moveTo>
                  <a:pt x="17098" y="1"/>
                </a:moveTo>
                <a:cubicBezTo>
                  <a:pt x="16892" y="1"/>
                  <a:pt x="16686" y="25"/>
                  <a:pt x="16486" y="75"/>
                </a:cubicBezTo>
                <a:cubicBezTo>
                  <a:pt x="16318" y="119"/>
                  <a:pt x="16232" y="164"/>
                  <a:pt x="16235" y="208"/>
                </a:cubicBezTo>
                <a:cubicBezTo>
                  <a:pt x="16238" y="251"/>
                  <a:pt x="16331" y="281"/>
                  <a:pt x="16496" y="308"/>
                </a:cubicBezTo>
                <a:cubicBezTo>
                  <a:pt x="16661" y="338"/>
                  <a:pt x="16905" y="357"/>
                  <a:pt x="17182" y="424"/>
                </a:cubicBezTo>
                <a:cubicBezTo>
                  <a:pt x="17455" y="488"/>
                  <a:pt x="17763" y="627"/>
                  <a:pt x="17935" y="904"/>
                </a:cubicBezTo>
                <a:cubicBezTo>
                  <a:pt x="18110" y="1175"/>
                  <a:pt x="18153" y="1607"/>
                  <a:pt x="18002" y="2028"/>
                </a:cubicBezTo>
                <a:cubicBezTo>
                  <a:pt x="17926" y="2235"/>
                  <a:pt x="17814" y="2436"/>
                  <a:pt x="17649" y="2595"/>
                </a:cubicBezTo>
                <a:cubicBezTo>
                  <a:pt x="17467" y="2775"/>
                  <a:pt x="17254" y="2924"/>
                  <a:pt x="17022" y="3032"/>
                </a:cubicBezTo>
                <a:cubicBezTo>
                  <a:pt x="16531" y="3268"/>
                  <a:pt x="15928" y="3391"/>
                  <a:pt x="15280" y="3460"/>
                </a:cubicBezTo>
                <a:cubicBezTo>
                  <a:pt x="14737" y="3528"/>
                  <a:pt x="14174" y="3559"/>
                  <a:pt x="13600" y="3559"/>
                </a:cubicBezTo>
                <a:cubicBezTo>
                  <a:pt x="12808" y="3559"/>
                  <a:pt x="11996" y="3499"/>
                  <a:pt x="11188" y="3392"/>
                </a:cubicBezTo>
                <a:cubicBezTo>
                  <a:pt x="9793" y="3210"/>
                  <a:pt x="8410" y="2879"/>
                  <a:pt x="7130" y="2520"/>
                </a:cubicBezTo>
                <a:cubicBezTo>
                  <a:pt x="5850" y="2161"/>
                  <a:pt x="4664" y="1742"/>
                  <a:pt x="3598" y="1498"/>
                </a:cubicBezTo>
                <a:cubicBezTo>
                  <a:pt x="2796" y="1308"/>
                  <a:pt x="2072" y="1224"/>
                  <a:pt x="1492" y="1224"/>
                </a:cubicBezTo>
                <a:cubicBezTo>
                  <a:pt x="1305" y="1224"/>
                  <a:pt x="1133" y="1233"/>
                  <a:pt x="979" y="1250"/>
                </a:cubicBezTo>
                <a:cubicBezTo>
                  <a:pt x="342" y="1313"/>
                  <a:pt x="1" y="1448"/>
                  <a:pt x="8" y="1483"/>
                </a:cubicBezTo>
                <a:cubicBezTo>
                  <a:pt x="12" y="1501"/>
                  <a:pt x="61" y="1506"/>
                  <a:pt x="151" y="1506"/>
                </a:cubicBezTo>
                <a:cubicBezTo>
                  <a:pt x="261" y="1506"/>
                  <a:pt x="432" y="1498"/>
                  <a:pt x="657" y="1498"/>
                </a:cubicBezTo>
                <a:cubicBezTo>
                  <a:pt x="755" y="1498"/>
                  <a:pt x="864" y="1500"/>
                  <a:pt x="983" y="1504"/>
                </a:cubicBezTo>
                <a:cubicBezTo>
                  <a:pt x="1596" y="1518"/>
                  <a:pt x="2461" y="1654"/>
                  <a:pt x="3473" y="1965"/>
                </a:cubicBezTo>
                <a:cubicBezTo>
                  <a:pt x="4484" y="2266"/>
                  <a:pt x="5645" y="2740"/>
                  <a:pt x="6936" y="3154"/>
                </a:cubicBezTo>
                <a:cubicBezTo>
                  <a:pt x="8227" y="3568"/>
                  <a:pt x="9632" y="3947"/>
                  <a:pt x="11078" y="4159"/>
                </a:cubicBezTo>
                <a:cubicBezTo>
                  <a:pt x="11920" y="4282"/>
                  <a:pt x="12775" y="4352"/>
                  <a:pt x="13614" y="4352"/>
                </a:cubicBezTo>
                <a:cubicBezTo>
                  <a:pt x="14212" y="4352"/>
                  <a:pt x="14803" y="4317"/>
                  <a:pt x="15374" y="4239"/>
                </a:cubicBezTo>
                <a:cubicBezTo>
                  <a:pt x="16055" y="4159"/>
                  <a:pt x="16744" y="4016"/>
                  <a:pt x="17356" y="3700"/>
                </a:cubicBezTo>
                <a:cubicBezTo>
                  <a:pt x="17659" y="3547"/>
                  <a:pt x="17934" y="3340"/>
                  <a:pt x="18167" y="3092"/>
                </a:cubicBezTo>
                <a:cubicBezTo>
                  <a:pt x="18405" y="2836"/>
                  <a:pt x="18557" y="2533"/>
                  <a:pt x="18647" y="2234"/>
                </a:cubicBezTo>
                <a:cubicBezTo>
                  <a:pt x="18823" y="1638"/>
                  <a:pt x="18734" y="1000"/>
                  <a:pt x="18398" y="571"/>
                </a:cubicBezTo>
                <a:cubicBezTo>
                  <a:pt x="18245" y="377"/>
                  <a:pt x="18043" y="225"/>
                  <a:pt x="17814" y="133"/>
                </a:cubicBezTo>
                <a:cubicBezTo>
                  <a:pt x="17633" y="59"/>
                  <a:pt x="17440" y="17"/>
                  <a:pt x="17245" y="5"/>
                </a:cubicBezTo>
                <a:cubicBezTo>
                  <a:pt x="17196" y="2"/>
                  <a:pt x="17147" y="1"/>
                  <a:pt x="170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8917403" y="1163625"/>
            <a:ext cx="304175" cy="398750"/>
          </a:xfrm>
          <a:custGeom>
            <a:rect b="b" l="l" r="r" t="t"/>
            <a:pathLst>
              <a:path extrusionOk="0" h="15950" w="12167">
                <a:moveTo>
                  <a:pt x="6920" y="1"/>
                </a:moveTo>
                <a:cubicBezTo>
                  <a:pt x="6512" y="1"/>
                  <a:pt x="6108" y="37"/>
                  <a:pt x="5714" y="104"/>
                </a:cubicBezTo>
                <a:cubicBezTo>
                  <a:pt x="4806" y="208"/>
                  <a:pt x="3939" y="515"/>
                  <a:pt x="3103" y="868"/>
                </a:cubicBezTo>
                <a:cubicBezTo>
                  <a:pt x="1954" y="1415"/>
                  <a:pt x="905" y="2152"/>
                  <a:pt x="0" y="3045"/>
                </a:cubicBezTo>
                <a:lnTo>
                  <a:pt x="0" y="5362"/>
                </a:lnTo>
                <a:lnTo>
                  <a:pt x="136" y="5175"/>
                </a:lnTo>
                <a:cubicBezTo>
                  <a:pt x="1067" y="3895"/>
                  <a:pt x="2331" y="2882"/>
                  <a:pt x="3722" y="2200"/>
                </a:cubicBezTo>
                <a:cubicBezTo>
                  <a:pt x="4431" y="1898"/>
                  <a:pt x="5162" y="1627"/>
                  <a:pt x="5926" y="1536"/>
                </a:cubicBezTo>
                <a:cubicBezTo>
                  <a:pt x="6277" y="1470"/>
                  <a:pt x="6632" y="1437"/>
                  <a:pt x="6979" y="1437"/>
                </a:cubicBezTo>
                <a:cubicBezTo>
                  <a:pt x="7378" y="1437"/>
                  <a:pt x="7767" y="1480"/>
                  <a:pt x="8130" y="1567"/>
                </a:cubicBezTo>
                <a:cubicBezTo>
                  <a:pt x="8818" y="1733"/>
                  <a:pt x="9358" y="2078"/>
                  <a:pt x="9767" y="2632"/>
                </a:cubicBezTo>
                <a:cubicBezTo>
                  <a:pt x="10183" y="3177"/>
                  <a:pt x="10453" y="3895"/>
                  <a:pt x="10617" y="4604"/>
                </a:cubicBezTo>
                <a:cubicBezTo>
                  <a:pt x="10777" y="5324"/>
                  <a:pt x="10818" y="6065"/>
                  <a:pt x="10739" y="6798"/>
                </a:cubicBezTo>
                <a:cubicBezTo>
                  <a:pt x="10652" y="7530"/>
                  <a:pt x="10468" y="8248"/>
                  <a:pt x="10192" y="8934"/>
                </a:cubicBezTo>
                <a:cubicBezTo>
                  <a:pt x="9652" y="10306"/>
                  <a:pt x="8743" y="11508"/>
                  <a:pt x="7667" y="12430"/>
                </a:cubicBezTo>
                <a:cubicBezTo>
                  <a:pt x="7121" y="12881"/>
                  <a:pt x="6518" y="13269"/>
                  <a:pt x="5895" y="13595"/>
                </a:cubicBezTo>
                <a:cubicBezTo>
                  <a:pt x="5267" y="13919"/>
                  <a:pt x="4611" y="14165"/>
                  <a:pt x="3947" y="14367"/>
                </a:cubicBezTo>
                <a:cubicBezTo>
                  <a:pt x="2646" y="14749"/>
                  <a:pt x="1312" y="14902"/>
                  <a:pt x="18" y="14902"/>
                </a:cubicBezTo>
                <a:cubicBezTo>
                  <a:pt x="12" y="14902"/>
                  <a:pt x="6" y="14902"/>
                  <a:pt x="0" y="14902"/>
                </a:cubicBezTo>
                <a:lnTo>
                  <a:pt x="0" y="15945"/>
                </a:lnTo>
                <a:cubicBezTo>
                  <a:pt x="136" y="15948"/>
                  <a:pt x="272" y="15949"/>
                  <a:pt x="409" y="15949"/>
                </a:cubicBezTo>
                <a:cubicBezTo>
                  <a:pt x="1664" y="15949"/>
                  <a:pt x="2964" y="15807"/>
                  <a:pt x="4256" y="15456"/>
                </a:cubicBezTo>
                <a:cubicBezTo>
                  <a:pt x="5721" y="15057"/>
                  <a:pt x="7168" y="14387"/>
                  <a:pt x="8442" y="13368"/>
                </a:cubicBezTo>
                <a:cubicBezTo>
                  <a:pt x="9693" y="12335"/>
                  <a:pt x="10741" y="10994"/>
                  <a:pt x="11389" y="9425"/>
                </a:cubicBezTo>
                <a:cubicBezTo>
                  <a:pt x="11723" y="8634"/>
                  <a:pt x="11948" y="7800"/>
                  <a:pt x="12060" y="6948"/>
                </a:cubicBezTo>
                <a:cubicBezTo>
                  <a:pt x="12167" y="6069"/>
                  <a:pt x="12129" y="5179"/>
                  <a:pt x="11948" y="4314"/>
                </a:cubicBezTo>
                <a:cubicBezTo>
                  <a:pt x="11755" y="3441"/>
                  <a:pt x="11456" y="2580"/>
                  <a:pt x="10885" y="1802"/>
                </a:cubicBezTo>
                <a:cubicBezTo>
                  <a:pt x="10603" y="1415"/>
                  <a:pt x="10247" y="1055"/>
                  <a:pt x="9825" y="776"/>
                </a:cubicBezTo>
                <a:cubicBezTo>
                  <a:pt x="9412" y="507"/>
                  <a:pt x="8957" y="309"/>
                  <a:pt x="8480" y="188"/>
                </a:cubicBezTo>
                <a:cubicBezTo>
                  <a:pt x="7958" y="59"/>
                  <a:pt x="7435" y="1"/>
                  <a:pt x="69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 flipH="1">
            <a:off x="8541103" y="1267450"/>
            <a:ext cx="680475" cy="489725"/>
          </a:xfrm>
          <a:custGeom>
            <a:rect b="b" l="l" r="r" t="t"/>
            <a:pathLst>
              <a:path extrusionOk="0" h="19589" w="27219">
                <a:moveTo>
                  <a:pt x="27061" y="0"/>
                </a:moveTo>
                <a:cubicBezTo>
                  <a:pt x="26973" y="0"/>
                  <a:pt x="26890" y="422"/>
                  <a:pt x="26759" y="1197"/>
                </a:cubicBezTo>
                <a:cubicBezTo>
                  <a:pt x="26629" y="1976"/>
                  <a:pt x="26425" y="3113"/>
                  <a:pt x="26038" y="4522"/>
                </a:cubicBezTo>
                <a:cubicBezTo>
                  <a:pt x="25577" y="6206"/>
                  <a:pt x="24918" y="7830"/>
                  <a:pt x="24079" y="9361"/>
                </a:cubicBezTo>
                <a:cubicBezTo>
                  <a:pt x="23111" y="11119"/>
                  <a:pt x="21735" y="12962"/>
                  <a:pt x="19849" y="14518"/>
                </a:cubicBezTo>
                <a:cubicBezTo>
                  <a:pt x="17967" y="16064"/>
                  <a:pt x="15542" y="17313"/>
                  <a:pt x="12810" y="17843"/>
                </a:cubicBezTo>
                <a:cubicBezTo>
                  <a:pt x="11957" y="18011"/>
                  <a:pt x="11070" y="18101"/>
                  <a:pt x="10173" y="18101"/>
                </a:cubicBezTo>
                <a:cubicBezTo>
                  <a:pt x="8216" y="18101"/>
                  <a:pt x="6211" y="17673"/>
                  <a:pt x="4400" y="16703"/>
                </a:cubicBezTo>
                <a:cubicBezTo>
                  <a:pt x="3087" y="15993"/>
                  <a:pt x="1858" y="15051"/>
                  <a:pt x="848" y="13889"/>
                </a:cubicBezTo>
                <a:cubicBezTo>
                  <a:pt x="546" y="13536"/>
                  <a:pt x="263" y="13166"/>
                  <a:pt x="0" y="12783"/>
                </a:cubicBezTo>
                <a:lnTo>
                  <a:pt x="0" y="15248"/>
                </a:lnTo>
                <a:cubicBezTo>
                  <a:pt x="1076" y="16396"/>
                  <a:pt x="2337" y="17336"/>
                  <a:pt x="3688" y="18057"/>
                </a:cubicBezTo>
                <a:cubicBezTo>
                  <a:pt x="5170" y="18857"/>
                  <a:pt x="6807" y="19312"/>
                  <a:pt x="8405" y="19495"/>
                </a:cubicBezTo>
                <a:cubicBezTo>
                  <a:pt x="8956" y="19557"/>
                  <a:pt x="9509" y="19589"/>
                  <a:pt x="10061" y="19589"/>
                </a:cubicBezTo>
                <a:cubicBezTo>
                  <a:pt x="11080" y="19589"/>
                  <a:pt x="12097" y="19483"/>
                  <a:pt x="13096" y="19272"/>
                </a:cubicBezTo>
                <a:cubicBezTo>
                  <a:pt x="16091" y="18651"/>
                  <a:pt x="18693" y="17249"/>
                  <a:pt x="20697" y="15526"/>
                </a:cubicBezTo>
                <a:cubicBezTo>
                  <a:pt x="22707" y="13790"/>
                  <a:pt x="24111" y="11775"/>
                  <a:pt x="25060" y="9878"/>
                </a:cubicBezTo>
                <a:cubicBezTo>
                  <a:pt x="26009" y="7975"/>
                  <a:pt x="26547" y="6194"/>
                  <a:pt x="26839" y="4713"/>
                </a:cubicBezTo>
                <a:cubicBezTo>
                  <a:pt x="27132" y="3230"/>
                  <a:pt x="27219" y="2042"/>
                  <a:pt x="27213" y="1236"/>
                </a:cubicBezTo>
                <a:cubicBezTo>
                  <a:pt x="27208" y="431"/>
                  <a:pt x="27141" y="3"/>
                  <a:pt x="27062" y="0"/>
                </a:cubicBezTo>
                <a:cubicBezTo>
                  <a:pt x="27062" y="0"/>
                  <a:pt x="27062" y="0"/>
                  <a:pt x="270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/>
          <p:nvPr/>
        </p:nvSpPr>
        <p:spPr>
          <a:xfrm flipH="1">
            <a:off x="8808409" y="1281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17"/>
          <p:cNvSpPr txBox="1"/>
          <p:nvPr>
            <p:ph idx="1" type="subTitle"/>
          </p:nvPr>
        </p:nvSpPr>
        <p:spPr>
          <a:xfrm>
            <a:off x="1015470" y="2835726"/>
            <a:ext cx="21753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17"/>
          <p:cNvSpPr txBox="1"/>
          <p:nvPr>
            <p:ph idx="2" type="subTitle"/>
          </p:nvPr>
        </p:nvSpPr>
        <p:spPr>
          <a:xfrm>
            <a:off x="3484348" y="2835726"/>
            <a:ext cx="21753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17"/>
          <p:cNvSpPr txBox="1"/>
          <p:nvPr>
            <p:ph idx="3" type="subTitle"/>
          </p:nvPr>
        </p:nvSpPr>
        <p:spPr>
          <a:xfrm>
            <a:off x="5953230" y="2835726"/>
            <a:ext cx="21753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17"/>
          <p:cNvSpPr txBox="1"/>
          <p:nvPr>
            <p:ph idx="4" type="subTitle"/>
          </p:nvPr>
        </p:nvSpPr>
        <p:spPr>
          <a:xfrm>
            <a:off x="1015470" y="2386627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5" type="subTitle"/>
          </p:nvPr>
        </p:nvSpPr>
        <p:spPr>
          <a:xfrm>
            <a:off x="3484348" y="2386627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17"/>
          <p:cNvSpPr txBox="1"/>
          <p:nvPr>
            <p:ph idx="6" type="subTitle"/>
          </p:nvPr>
        </p:nvSpPr>
        <p:spPr>
          <a:xfrm>
            <a:off x="5953230" y="2386627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8" name="Google Shape;248;p17"/>
          <p:cNvSpPr/>
          <p:nvPr/>
        </p:nvSpPr>
        <p:spPr>
          <a:xfrm flipH="1" rot="10800000">
            <a:off x="8674993" y="914305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 flipH="1" rot="10800000">
            <a:off x="151099" y="43561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 flipH="1" rot="10800000">
            <a:off x="97100" y="3793593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 flipH="1" rot="10800000">
            <a:off x="8209249" y="815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 flipH="1" rot="10800000">
            <a:off x="8514049" y="44513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 flipH="1" rot="10800000">
            <a:off x="8428900" y="3841218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 flipH="1" rot="10800000">
            <a:off x="57149" y="48841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 flipH="1" rot="10800000">
            <a:off x="572300" y="81568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8" name="Google Shape;258;p18"/>
          <p:cNvSpPr txBox="1"/>
          <p:nvPr>
            <p:ph idx="1" type="subTitle"/>
          </p:nvPr>
        </p:nvSpPr>
        <p:spPr>
          <a:xfrm>
            <a:off x="1525502" y="1292390"/>
            <a:ext cx="2967000" cy="42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9" name="Google Shape;259;p18"/>
          <p:cNvSpPr txBox="1"/>
          <p:nvPr>
            <p:ph idx="2" type="subTitle"/>
          </p:nvPr>
        </p:nvSpPr>
        <p:spPr>
          <a:xfrm>
            <a:off x="1525502" y="1638865"/>
            <a:ext cx="2967000" cy="91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18"/>
          <p:cNvSpPr txBox="1"/>
          <p:nvPr>
            <p:ph idx="3" type="subTitle"/>
          </p:nvPr>
        </p:nvSpPr>
        <p:spPr>
          <a:xfrm>
            <a:off x="5462553" y="1638865"/>
            <a:ext cx="2967000" cy="91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18"/>
          <p:cNvSpPr txBox="1"/>
          <p:nvPr>
            <p:ph idx="4" type="subTitle"/>
          </p:nvPr>
        </p:nvSpPr>
        <p:spPr>
          <a:xfrm>
            <a:off x="1525502" y="3576190"/>
            <a:ext cx="2967000" cy="91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2" name="Google Shape;262;p18"/>
          <p:cNvSpPr txBox="1"/>
          <p:nvPr>
            <p:ph idx="5" type="subTitle"/>
          </p:nvPr>
        </p:nvSpPr>
        <p:spPr>
          <a:xfrm>
            <a:off x="5462553" y="3576190"/>
            <a:ext cx="2967000" cy="91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3" name="Google Shape;263;p18"/>
          <p:cNvSpPr txBox="1"/>
          <p:nvPr>
            <p:ph idx="6" type="subTitle"/>
          </p:nvPr>
        </p:nvSpPr>
        <p:spPr>
          <a:xfrm>
            <a:off x="1525502" y="3229690"/>
            <a:ext cx="2967000" cy="42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18"/>
          <p:cNvSpPr txBox="1"/>
          <p:nvPr>
            <p:ph idx="7" type="subTitle"/>
          </p:nvPr>
        </p:nvSpPr>
        <p:spPr>
          <a:xfrm>
            <a:off x="5462552" y="1292390"/>
            <a:ext cx="2967000" cy="42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5" name="Google Shape;265;p18"/>
          <p:cNvSpPr txBox="1"/>
          <p:nvPr>
            <p:ph idx="8" type="subTitle"/>
          </p:nvPr>
        </p:nvSpPr>
        <p:spPr>
          <a:xfrm>
            <a:off x="5462552" y="3229690"/>
            <a:ext cx="2967000" cy="42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18"/>
          <p:cNvSpPr/>
          <p:nvPr/>
        </p:nvSpPr>
        <p:spPr>
          <a:xfrm>
            <a:off x="8674993" y="394051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 flipH="1" rot="10800000">
            <a:off x="151099" y="4451355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 flipH="1" rot="10800000">
            <a:off x="151100" y="3755487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8209249" y="44513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8514049" y="815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8428900" y="9701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 flipH="1" rot="10800000">
            <a:off x="57149" y="583655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 flipH="1" rot="10800000">
            <a:off x="572300" y="176812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9"/>
          <p:cNvSpPr txBox="1"/>
          <p:nvPr>
            <p:ph idx="1" type="subTitle"/>
          </p:nvPr>
        </p:nvSpPr>
        <p:spPr>
          <a:xfrm>
            <a:off x="927240" y="162289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19"/>
          <p:cNvSpPr txBox="1"/>
          <p:nvPr>
            <p:ph idx="2" type="subTitle"/>
          </p:nvPr>
        </p:nvSpPr>
        <p:spPr>
          <a:xfrm>
            <a:off x="3579000" y="162289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19"/>
          <p:cNvSpPr txBox="1"/>
          <p:nvPr>
            <p:ph idx="3" type="subTitle"/>
          </p:nvPr>
        </p:nvSpPr>
        <p:spPr>
          <a:xfrm>
            <a:off x="927240" y="3353184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19"/>
          <p:cNvSpPr txBox="1"/>
          <p:nvPr>
            <p:ph idx="4" type="subTitle"/>
          </p:nvPr>
        </p:nvSpPr>
        <p:spPr>
          <a:xfrm>
            <a:off x="3579000" y="3353184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19"/>
          <p:cNvSpPr txBox="1"/>
          <p:nvPr>
            <p:ph idx="5" type="subTitle"/>
          </p:nvPr>
        </p:nvSpPr>
        <p:spPr>
          <a:xfrm>
            <a:off x="6230760" y="162289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" name="Google Shape;281;p19"/>
          <p:cNvSpPr txBox="1"/>
          <p:nvPr>
            <p:ph idx="6" type="subTitle"/>
          </p:nvPr>
        </p:nvSpPr>
        <p:spPr>
          <a:xfrm>
            <a:off x="6230760" y="3353184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2" name="Google Shape;282;p19"/>
          <p:cNvSpPr txBox="1"/>
          <p:nvPr>
            <p:ph idx="7" type="subTitle"/>
          </p:nvPr>
        </p:nvSpPr>
        <p:spPr>
          <a:xfrm>
            <a:off x="931145" y="1325196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p19"/>
          <p:cNvSpPr txBox="1"/>
          <p:nvPr>
            <p:ph idx="8" type="subTitle"/>
          </p:nvPr>
        </p:nvSpPr>
        <p:spPr>
          <a:xfrm>
            <a:off x="3582902" y="1325196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4" name="Google Shape;284;p19"/>
          <p:cNvSpPr txBox="1"/>
          <p:nvPr>
            <p:ph idx="9" type="subTitle"/>
          </p:nvPr>
        </p:nvSpPr>
        <p:spPr>
          <a:xfrm>
            <a:off x="6234658" y="1325196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p19"/>
          <p:cNvSpPr txBox="1"/>
          <p:nvPr>
            <p:ph idx="13" type="subTitle"/>
          </p:nvPr>
        </p:nvSpPr>
        <p:spPr>
          <a:xfrm>
            <a:off x="931145" y="3052284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" name="Google Shape;286;p19"/>
          <p:cNvSpPr txBox="1"/>
          <p:nvPr>
            <p:ph idx="14" type="subTitle"/>
          </p:nvPr>
        </p:nvSpPr>
        <p:spPr>
          <a:xfrm>
            <a:off x="3582902" y="3052284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7" name="Google Shape;287;p19"/>
          <p:cNvSpPr txBox="1"/>
          <p:nvPr>
            <p:ph idx="15" type="subTitle"/>
          </p:nvPr>
        </p:nvSpPr>
        <p:spPr>
          <a:xfrm>
            <a:off x="6234658" y="3052284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8" name="Google Shape;288;p19"/>
          <p:cNvSpPr/>
          <p:nvPr/>
        </p:nvSpPr>
        <p:spPr>
          <a:xfrm flipH="1">
            <a:off x="218105" y="3940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 flipH="1">
            <a:off x="8420099" y="1768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 flipH="1">
            <a:off x="8752499" y="10177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 flipH="1">
            <a:off x="361949" y="44513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 flipH="1">
            <a:off x="57149" y="815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 flipH="1">
            <a:off x="420699" y="97010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 flipH="1">
            <a:off x="8514049" y="404451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 flipH="1">
            <a:off x="8277299" y="472975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/>
        </p:nvSpPr>
        <p:spPr>
          <a:xfrm>
            <a:off x="2471250" y="36493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rPr>
              <a:t> This presentation template was created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Gantari"/>
                <a:ea typeface="Gantari"/>
                <a:cs typeface="Gantari"/>
                <a:sym typeface="Gantari"/>
                <a:hlinkClick r:id="rId2"/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</a:t>
            </a:r>
            <a:r>
              <a:rPr lang="en" sz="10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rPr>
              <a:t>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Gantari"/>
                <a:ea typeface="Gantari"/>
                <a:cs typeface="Gantari"/>
                <a:sym typeface="Gant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Gantari"/>
                <a:ea typeface="Gantari"/>
                <a:cs typeface="Gantari"/>
                <a:sym typeface="Gant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highlight>
                <a:srgbClr val="DFDEFC"/>
              </a:highlight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98" name="Google Shape;298;p20"/>
          <p:cNvSpPr txBox="1"/>
          <p:nvPr>
            <p:ph type="ctrTitle"/>
          </p:nvPr>
        </p:nvSpPr>
        <p:spPr>
          <a:xfrm>
            <a:off x="2693634" y="669825"/>
            <a:ext cx="3756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20"/>
          <p:cNvSpPr txBox="1"/>
          <p:nvPr>
            <p:ph idx="1" type="subTitle"/>
          </p:nvPr>
        </p:nvSpPr>
        <p:spPr>
          <a:xfrm>
            <a:off x="2692350" y="1707475"/>
            <a:ext cx="37593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0" name="Google Shape;300;p20"/>
          <p:cNvSpPr/>
          <p:nvPr/>
        </p:nvSpPr>
        <p:spPr>
          <a:xfrm flipH="1">
            <a:off x="237231" y="200906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 flipH="1">
            <a:off x="8331450" y="20369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 flipH="1">
            <a:off x="8720999" y="1242593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 flipH="1">
            <a:off x="7644674" y="4719218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 flipH="1">
            <a:off x="8895450" y="31088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 flipH="1">
            <a:off x="-221475" y="25926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 flipH="1">
            <a:off x="76275" y="432649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 flipH="1">
            <a:off x="1494881" y="13264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 flipH="1">
            <a:off x="875756" y="4837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3652075" y="2270202"/>
            <a:ext cx="43818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3776148" y="1096398"/>
            <a:ext cx="9693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/>
        </p:nvSpPr>
        <p:spPr>
          <a:xfrm>
            <a:off x="8428893" y="284794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552224" y="201509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926024" y="481299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6933468" y="17424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71006" y="46084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/>
          <p:nvPr/>
        </p:nvSpPr>
        <p:spPr>
          <a:xfrm flipH="1" rot="10800000">
            <a:off x="150154" y="45336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 flipH="1" rot="10800000">
            <a:off x="72230" y="3969693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 flipH="1" rot="10800000">
            <a:off x="150154" y="4513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 flipH="1" rot="10800000">
            <a:off x="93974" y="835805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 flipH="1">
            <a:off x="8428900" y="4513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 flipH="1">
            <a:off x="8785224" y="8875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/>
          <p:nvPr/>
        </p:nvSpPr>
        <p:spPr>
          <a:xfrm flipH="1">
            <a:off x="8428900" y="45336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 flipH="1">
            <a:off x="8806980" y="406491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22"/>
          <p:cNvGrpSpPr/>
          <p:nvPr/>
        </p:nvGrpSpPr>
        <p:grpSpPr>
          <a:xfrm>
            <a:off x="-238556" y="3385184"/>
            <a:ext cx="1112780" cy="1857408"/>
            <a:chOff x="-238556" y="3385184"/>
            <a:chExt cx="1112780" cy="1857408"/>
          </a:xfrm>
        </p:grpSpPr>
        <p:sp>
          <p:nvSpPr>
            <p:cNvPr id="320" name="Google Shape;320;p22"/>
            <p:cNvSpPr/>
            <p:nvPr/>
          </p:nvSpPr>
          <p:spPr>
            <a:xfrm rot="-2101801">
              <a:off x="-62680" y="3570905"/>
              <a:ext cx="650314" cy="818032"/>
            </a:xfrm>
            <a:custGeom>
              <a:rect b="b" l="l" r="r" t="t"/>
              <a:pathLst>
                <a:path extrusionOk="0" h="44399" w="35296">
                  <a:moveTo>
                    <a:pt x="27944" y="0"/>
                  </a:moveTo>
                  <a:cubicBezTo>
                    <a:pt x="27824" y="0"/>
                    <a:pt x="27701" y="10"/>
                    <a:pt x="27578" y="29"/>
                  </a:cubicBezTo>
                  <a:cubicBezTo>
                    <a:pt x="25660" y="337"/>
                    <a:pt x="24796" y="2627"/>
                    <a:pt x="24646" y="4319"/>
                  </a:cubicBezTo>
                  <a:cubicBezTo>
                    <a:pt x="24533" y="5596"/>
                    <a:pt x="24586" y="6949"/>
                    <a:pt x="24133" y="8169"/>
                  </a:cubicBezTo>
                  <a:cubicBezTo>
                    <a:pt x="23729" y="9261"/>
                    <a:pt x="22877" y="9951"/>
                    <a:pt x="21788" y="10294"/>
                  </a:cubicBezTo>
                  <a:cubicBezTo>
                    <a:pt x="20803" y="10605"/>
                    <a:pt x="19765" y="10693"/>
                    <a:pt x="18756" y="10901"/>
                  </a:cubicBezTo>
                  <a:cubicBezTo>
                    <a:pt x="17706" y="11120"/>
                    <a:pt x="16716" y="11523"/>
                    <a:pt x="15852" y="12168"/>
                  </a:cubicBezTo>
                  <a:cubicBezTo>
                    <a:pt x="14065" y="13502"/>
                    <a:pt x="12950" y="15586"/>
                    <a:pt x="12899" y="17819"/>
                  </a:cubicBezTo>
                  <a:cubicBezTo>
                    <a:pt x="12850" y="19988"/>
                    <a:pt x="13668" y="22125"/>
                    <a:pt x="13428" y="24292"/>
                  </a:cubicBezTo>
                  <a:cubicBezTo>
                    <a:pt x="12590" y="23909"/>
                    <a:pt x="11708" y="23631"/>
                    <a:pt x="10803" y="23463"/>
                  </a:cubicBezTo>
                  <a:cubicBezTo>
                    <a:pt x="10198" y="23353"/>
                    <a:pt x="9514" y="23262"/>
                    <a:pt x="8830" y="23262"/>
                  </a:cubicBezTo>
                  <a:cubicBezTo>
                    <a:pt x="7792" y="23262"/>
                    <a:pt x="6757" y="23472"/>
                    <a:pt x="6002" y="24141"/>
                  </a:cubicBezTo>
                  <a:cubicBezTo>
                    <a:pt x="4903" y="25116"/>
                    <a:pt x="5193" y="26563"/>
                    <a:pt x="5682" y="27789"/>
                  </a:cubicBezTo>
                  <a:cubicBezTo>
                    <a:pt x="4938" y="27530"/>
                    <a:pt x="4163" y="27359"/>
                    <a:pt x="3377" y="27284"/>
                  </a:cubicBezTo>
                  <a:cubicBezTo>
                    <a:pt x="3086" y="27257"/>
                    <a:pt x="2777" y="27231"/>
                    <a:pt x="2468" y="27231"/>
                  </a:cubicBezTo>
                  <a:cubicBezTo>
                    <a:pt x="1948" y="27231"/>
                    <a:pt x="1427" y="27305"/>
                    <a:pt x="991" y="27572"/>
                  </a:cubicBezTo>
                  <a:cubicBezTo>
                    <a:pt x="349" y="27966"/>
                    <a:pt x="98" y="28715"/>
                    <a:pt x="180" y="29437"/>
                  </a:cubicBezTo>
                  <a:cubicBezTo>
                    <a:pt x="272" y="30246"/>
                    <a:pt x="677" y="30917"/>
                    <a:pt x="1220" y="31505"/>
                  </a:cubicBezTo>
                  <a:cubicBezTo>
                    <a:pt x="1646" y="31969"/>
                    <a:pt x="2132" y="32384"/>
                    <a:pt x="2537" y="32866"/>
                  </a:cubicBezTo>
                  <a:cubicBezTo>
                    <a:pt x="1664" y="32890"/>
                    <a:pt x="831" y="33473"/>
                    <a:pt x="467" y="34294"/>
                  </a:cubicBezTo>
                  <a:cubicBezTo>
                    <a:pt x="0" y="35354"/>
                    <a:pt x="387" y="36565"/>
                    <a:pt x="1098" y="37416"/>
                  </a:cubicBezTo>
                  <a:cubicBezTo>
                    <a:pt x="2014" y="38511"/>
                    <a:pt x="3440" y="38966"/>
                    <a:pt x="4802" y="39204"/>
                  </a:cubicBezTo>
                  <a:cubicBezTo>
                    <a:pt x="6060" y="39424"/>
                    <a:pt x="7336" y="39530"/>
                    <a:pt x="8613" y="39530"/>
                  </a:cubicBezTo>
                  <a:cubicBezTo>
                    <a:pt x="9492" y="39530"/>
                    <a:pt x="10371" y="39480"/>
                    <a:pt x="11244" y="39381"/>
                  </a:cubicBezTo>
                  <a:lnTo>
                    <a:pt x="11244" y="39381"/>
                  </a:lnTo>
                  <a:cubicBezTo>
                    <a:pt x="10560" y="39775"/>
                    <a:pt x="9920" y="40239"/>
                    <a:pt x="9418" y="40853"/>
                  </a:cubicBezTo>
                  <a:cubicBezTo>
                    <a:pt x="8662" y="41780"/>
                    <a:pt x="8235" y="43011"/>
                    <a:pt x="8572" y="44194"/>
                  </a:cubicBezTo>
                  <a:cubicBezTo>
                    <a:pt x="8609" y="44323"/>
                    <a:pt x="8732" y="44399"/>
                    <a:pt x="8856" y="44399"/>
                  </a:cubicBezTo>
                  <a:cubicBezTo>
                    <a:pt x="8908" y="44399"/>
                    <a:pt x="8960" y="44385"/>
                    <a:pt x="9007" y="44356"/>
                  </a:cubicBezTo>
                  <a:lnTo>
                    <a:pt x="12486" y="42189"/>
                  </a:lnTo>
                  <a:lnTo>
                    <a:pt x="24664" y="34604"/>
                  </a:lnTo>
                  <a:cubicBezTo>
                    <a:pt x="24810" y="34512"/>
                    <a:pt x="24825" y="34362"/>
                    <a:pt x="24770" y="34240"/>
                  </a:cubicBezTo>
                  <a:lnTo>
                    <a:pt x="25864" y="33162"/>
                  </a:lnTo>
                  <a:lnTo>
                    <a:pt x="29042" y="30030"/>
                  </a:lnTo>
                  <a:cubicBezTo>
                    <a:pt x="30050" y="29037"/>
                    <a:pt x="31088" y="28065"/>
                    <a:pt x="32034" y="27013"/>
                  </a:cubicBezTo>
                  <a:cubicBezTo>
                    <a:pt x="32943" y="26004"/>
                    <a:pt x="33749" y="24894"/>
                    <a:pt x="34258" y="23628"/>
                  </a:cubicBezTo>
                  <a:cubicBezTo>
                    <a:pt x="34747" y="22411"/>
                    <a:pt x="34989" y="21122"/>
                    <a:pt x="35091" y="19819"/>
                  </a:cubicBezTo>
                  <a:cubicBezTo>
                    <a:pt x="35296" y="17215"/>
                    <a:pt x="35036" y="14541"/>
                    <a:pt x="34598" y="11974"/>
                  </a:cubicBezTo>
                  <a:cubicBezTo>
                    <a:pt x="34376" y="10678"/>
                    <a:pt x="34092" y="9395"/>
                    <a:pt x="33746" y="8124"/>
                  </a:cubicBezTo>
                  <a:cubicBezTo>
                    <a:pt x="33408" y="6901"/>
                    <a:pt x="33032" y="5678"/>
                    <a:pt x="32527" y="4512"/>
                  </a:cubicBezTo>
                  <a:cubicBezTo>
                    <a:pt x="32050" y="3407"/>
                    <a:pt x="31451" y="2349"/>
                    <a:pt x="30625" y="1464"/>
                  </a:cubicBezTo>
                  <a:cubicBezTo>
                    <a:pt x="29928" y="716"/>
                    <a:pt x="28998" y="0"/>
                    <a:pt x="27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 rot="-2101801">
              <a:off x="109640" y="3449379"/>
              <a:ext cx="448896" cy="713657"/>
            </a:xfrm>
            <a:custGeom>
              <a:rect b="b" l="l" r="r" t="t"/>
              <a:pathLst>
                <a:path extrusionOk="0" h="38734" w="24364">
                  <a:moveTo>
                    <a:pt x="18011" y="0"/>
                  </a:moveTo>
                  <a:cubicBezTo>
                    <a:pt x="17898" y="0"/>
                    <a:pt x="17785" y="14"/>
                    <a:pt x="17675" y="40"/>
                  </a:cubicBezTo>
                  <a:cubicBezTo>
                    <a:pt x="17592" y="58"/>
                    <a:pt x="17511" y="83"/>
                    <a:pt x="17431" y="115"/>
                  </a:cubicBezTo>
                  <a:cubicBezTo>
                    <a:pt x="17348" y="145"/>
                    <a:pt x="17268" y="183"/>
                    <a:pt x="17189" y="226"/>
                  </a:cubicBezTo>
                  <a:cubicBezTo>
                    <a:pt x="16973" y="347"/>
                    <a:pt x="16774" y="497"/>
                    <a:pt x="16599" y="672"/>
                  </a:cubicBezTo>
                  <a:cubicBezTo>
                    <a:pt x="16434" y="833"/>
                    <a:pt x="16280" y="1041"/>
                    <a:pt x="16186" y="1183"/>
                  </a:cubicBezTo>
                  <a:cubicBezTo>
                    <a:pt x="15305" y="2440"/>
                    <a:pt x="14788" y="3836"/>
                    <a:pt x="14325" y="5157"/>
                  </a:cubicBezTo>
                  <a:cubicBezTo>
                    <a:pt x="13860" y="6484"/>
                    <a:pt x="13439" y="7761"/>
                    <a:pt x="12800" y="8895"/>
                  </a:cubicBezTo>
                  <a:cubicBezTo>
                    <a:pt x="11542" y="11190"/>
                    <a:pt x="9582" y="13043"/>
                    <a:pt x="7369" y="14203"/>
                  </a:cubicBezTo>
                  <a:cubicBezTo>
                    <a:pt x="6276" y="14784"/>
                    <a:pt x="5022" y="15158"/>
                    <a:pt x="3839" y="15826"/>
                  </a:cubicBezTo>
                  <a:cubicBezTo>
                    <a:pt x="3245" y="16161"/>
                    <a:pt x="2702" y="16581"/>
                    <a:pt x="2230" y="17074"/>
                  </a:cubicBezTo>
                  <a:cubicBezTo>
                    <a:pt x="1776" y="17553"/>
                    <a:pt x="1388" y="18092"/>
                    <a:pt x="1077" y="18674"/>
                  </a:cubicBezTo>
                  <a:cubicBezTo>
                    <a:pt x="469" y="19817"/>
                    <a:pt x="158" y="21044"/>
                    <a:pt x="77" y="22237"/>
                  </a:cubicBezTo>
                  <a:cubicBezTo>
                    <a:pt x="0" y="23430"/>
                    <a:pt x="143" y="24573"/>
                    <a:pt x="397" y="25627"/>
                  </a:cubicBezTo>
                  <a:cubicBezTo>
                    <a:pt x="908" y="27742"/>
                    <a:pt x="1852" y="29495"/>
                    <a:pt x="2670" y="30983"/>
                  </a:cubicBezTo>
                  <a:cubicBezTo>
                    <a:pt x="3491" y="32475"/>
                    <a:pt x="4136" y="33793"/>
                    <a:pt x="4441" y="34959"/>
                  </a:cubicBezTo>
                  <a:cubicBezTo>
                    <a:pt x="4760" y="36121"/>
                    <a:pt x="4783" y="37078"/>
                    <a:pt x="4723" y="37726"/>
                  </a:cubicBezTo>
                  <a:cubicBezTo>
                    <a:pt x="4663" y="38374"/>
                    <a:pt x="4560" y="38717"/>
                    <a:pt x="4609" y="38733"/>
                  </a:cubicBezTo>
                  <a:cubicBezTo>
                    <a:pt x="4610" y="38734"/>
                    <a:pt x="4611" y="38734"/>
                    <a:pt x="4611" y="38734"/>
                  </a:cubicBezTo>
                  <a:cubicBezTo>
                    <a:pt x="4647" y="38734"/>
                    <a:pt x="4831" y="38418"/>
                    <a:pt x="4977" y="37766"/>
                  </a:cubicBezTo>
                  <a:cubicBezTo>
                    <a:pt x="5126" y="37105"/>
                    <a:pt x="5189" y="36086"/>
                    <a:pt x="4935" y="34842"/>
                  </a:cubicBezTo>
                  <a:cubicBezTo>
                    <a:pt x="4695" y="33595"/>
                    <a:pt x="4090" y="32174"/>
                    <a:pt x="3332" y="30643"/>
                  </a:cubicBezTo>
                  <a:cubicBezTo>
                    <a:pt x="2959" y="29873"/>
                    <a:pt x="2557" y="29070"/>
                    <a:pt x="2207" y="28203"/>
                  </a:cubicBezTo>
                  <a:cubicBezTo>
                    <a:pt x="1858" y="27336"/>
                    <a:pt x="1543" y="26404"/>
                    <a:pt x="1340" y="25417"/>
                  </a:cubicBezTo>
                  <a:cubicBezTo>
                    <a:pt x="1137" y="24430"/>
                    <a:pt x="1041" y="23381"/>
                    <a:pt x="1141" y="22324"/>
                  </a:cubicBezTo>
                  <a:cubicBezTo>
                    <a:pt x="1242" y="21272"/>
                    <a:pt x="1550" y="20199"/>
                    <a:pt x="2095" y="19237"/>
                  </a:cubicBezTo>
                  <a:cubicBezTo>
                    <a:pt x="2367" y="18754"/>
                    <a:pt x="2703" y="18310"/>
                    <a:pt x="3094" y="17916"/>
                  </a:cubicBezTo>
                  <a:cubicBezTo>
                    <a:pt x="3493" y="17519"/>
                    <a:pt x="3948" y="17184"/>
                    <a:pt x="4444" y="16920"/>
                  </a:cubicBezTo>
                  <a:cubicBezTo>
                    <a:pt x="5466" y="16362"/>
                    <a:pt x="6720" y="16013"/>
                    <a:pt x="7971" y="15389"/>
                  </a:cubicBezTo>
                  <a:cubicBezTo>
                    <a:pt x="9204" y="14765"/>
                    <a:pt x="10374" y="13966"/>
                    <a:pt x="11406" y="12986"/>
                  </a:cubicBezTo>
                  <a:cubicBezTo>
                    <a:pt x="11927" y="12496"/>
                    <a:pt x="12412" y="11969"/>
                    <a:pt x="12858" y="11410"/>
                  </a:cubicBezTo>
                  <a:cubicBezTo>
                    <a:pt x="13305" y="10841"/>
                    <a:pt x="13711" y="10239"/>
                    <a:pt x="14070" y="9610"/>
                  </a:cubicBezTo>
                  <a:cubicBezTo>
                    <a:pt x="14807" y="8341"/>
                    <a:pt x="15272" y="6961"/>
                    <a:pt x="15744" y="5665"/>
                  </a:cubicBezTo>
                  <a:cubicBezTo>
                    <a:pt x="16212" y="4365"/>
                    <a:pt x="16704" y="3114"/>
                    <a:pt x="17446" y="2079"/>
                  </a:cubicBezTo>
                  <a:cubicBezTo>
                    <a:pt x="17548" y="1932"/>
                    <a:pt x="17603" y="1859"/>
                    <a:pt x="17688" y="1777"/>
                  </a:cubicBezTo>
                  <a:cubicBezTo>
                    <a:pt x="17758" y="1707"/>
                    <a:pt x="17836" y="1647"/>
                    <a:pt x="17921" y="1598"/>
                  </a:cubicBezTo>
                  <a:lnTo>
                    <a:pt x="17921" y="1598"/>
                  </a:lnTo>
                  <a:cubicBezTo>
                    <a:pt x="17920" y="1600"/>
                    <a:pt x="17928" y="1598"/>
                    <a:pt x="17926" y="1602"/>
                  </a:cubicBezTo>
                  <a:cubicBezTo>
                    <a:pt x="18114" y="2145"/>
                    <a:pt x="18302" y="2688"/>
                    <a:pt x="18491" y="3229"/>
                  </a:cubicBezTo>
                  <a:cubicBezTo>
                    <a:pt x="18949" y="4549"/>
                    <a:pt x="19404" y="5859"/>
                    <a:pt x="19857" y="7163"/>
                  </a:cubicBezTo>
                  <a:lnTo>
                    <a:pt x="21201" y="11028"/>
                  </a:lnTo>
                  <a:cubicBezTo>
                    <a:pt x="21632" y="12293"/>
                    <a:pt x="22018" y="13539"/>
                    <a:pt x="22278" y="14777"/>
                  </a:cubicBezTo>
                  <a:cubicBezTo>
                    <a:pt x="22795" y="17245"/>
                    <a:pt x="22783" y="19731"/>
                    <a:pt x="22377" y="22010"/>
                  </a:cubicBezTo>
                  <a:cubicBezTo>
                    <a:pt x="21969" y="24292"/>
                    <a:pt x="21173" y="26374"/>
                    <a:pt x="20157" y="28123"/>
                  </a:cubicBezTo>
                  <a:cubicBezTo>
                    <a:pt x="19142" y="29874"/>
                    <a:pt x="17901" y="31283"/>
                    <a:pt x="16621" y="32309"/>
                  </a:cubicBezTo>
                  <a:cubicBezTo>
                    <a:pt x="15337" y="33341"/>
                    <a:pt x="14045" y="34094"/>
                    <a:pt x="13031" y="34799"/>
                  </a:cubicBezTo>
                  <a:cubicBezTo>
                    <a:pt x="12006" y="35493"/>
                    <a:pt x="11241" y="36121"/>
                    <a:pt x="10779" y="36606"/>
                  </a:cubicBezTo>
                  <a:cubicBezTo>
                    <a:pt x="10663" y="36728"/>
                    <a:pt x="10564" y="36838"/>
                    <a:pt x="10481" y="36934"/>
                  </a:cubicBezTo>
                  <a:cubicBezTo>
                    <a:pt x="10411" y="37017"/>
                    <a:pt x="10347" y="37105"/>
                    <a:pt x="10287" y="37194"/>
                  </a:cubicBezTo>
                  <a:cubicBezTo>
                    <a:pt x="10189" y="37340"/>
                    <a:pt x="10155" y="37430"/>
                    <a:pt x="10186" y="37459"/>
                  </a:cubicBezTo>
                  <a:cubicBezTo>
                    <a:pt x="10193" y="37467"/>
                    <a:pt x="10205" y="37471"/>
                    <a:pt x="10220" y="37471"/>
                  </a:cubicBezTo>
                  <a:cubicBezTo>
                    <a:pt x="10265" y="37471"/>
                    <a:pt x="10345" y="37437"/>
                    <a:pt x="10456" y="37372"/>
                  </a:cubicBezTo>
                  <a:cubicBezTo>
                    <a:pt x="10531" y="37329"/>
                    <a:pt x="10617" y="37271"/>
                    <a:pt x="10720" y="37202"/>
                  </a:cubicBezTo>
                  <a:cubicBezTo>
                    <a:pt x="10827" y="37135"/>
                    <a:pt x="10945" y="37057"/>
                    <a:pt x="11078" y="36965"/>
                  </a:cubicBezTo>
                  <a:cubicBezTo>
                    <a:pt x="11613" y="36603"/>
                    <a:pt x="12412" y="36106"/>
                    <a:pt x="13474" y="35517"/>
                  </a:cubicBezTo>
                  <a:cubicBezTo>
                    <a:pt x="14004" y="35220"/>
                    <a:pt x="14601" y="34899"/>
                    <a:pt x="15249" y="34529"/>
                  </a:cubicBezTo>
                  <a:cubicBezTo>
                    <a:pt x="15896" y="34158"/>
                    <a:pt x="16598" y="33736"/>
                    <a:pt x="17314" y="33212"/>
                  </a:cubicBezTo>
                  <a:cubicBezTo>
                    <a:pt x="18758" y="32167"/>
                    <a:pt x="20168" y="30681"/>
                    <a:pt x="21316" y="28820"/>
                  </a:cubicBezTo>
                  <a:cubicBezTo>
                    <a:pt x="22466" y="26964"/>
                    <a:pt x="23368" y="24741"/>
                    <a:pt x="23847" y="22285"/>
                  </a:cubicBezTo>
                  <a:cubicBezTo>
                    <a:pt x="24321" y="19831"/>
                    <a:pt x="24364" y="17143"/>
                    <a:pt x="23816" y="14460"/>
                  </a:cubicBezTo>
                  <a:cubicBezTo>
                    <a:pt x="23542" y="13122"/>
                    <a:pt x="23139" y="11811"/>
                    <a:pt x="22703" y="10520"/>
                  </a:cubicBezTo>
                  <a:lnTo>
                    <a:pt x="21354" y="6643"/>
                  </a:lnTo>
                  <a:lnTo>
                    <a:pt x="19975" y="2711"/>
                  </a:lnTo>
                  <a:lnTo>
                    <a:pt x="19628" y="1723"/>
                  </a:lnTo>
                  <a:lnTo>
                    <a:pt x="19454" y="1228"/>
                  </a:lnTo>
                  <a:cubicBezTo>
                    <a:pt x="19423" y="1145"/>
                    <a:pt x="19399" y="1063"/>
                    <a:pt x="19318" y="882"/>
                  </a:cubicBezTo>
                  <a:cubicBezTo>
                    <a:pt x="19248" y="726"/>
                    <a:pt x="19155" y="583"/>
                    <a:pt x="19042" y="455"/>
                  </a:cubicBezTo>
                  <a:cubicBezTo>
                    <a:pt x="18818" y="205"/>
                    <a:pt x="18508" y="46"/>
                    <a:pt x="18174" y="10"/>
                  </a:cubicBezTo>
                  <a:cubicBezTo>
                    <a:pt x="18120" y="3"/>
                    <a:pt x="18066" y="0"/>
                    <a:pt x="18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 rot="-2101801">
              <a:off x="288951" y="3432472"/>
              <a:ext cx="352941" cy="625643"/>
            </a:xfrm>
            <a:custGeom>
              <a:rect b="b" l="l" r="r" t="t"/>
              <a:pathLst>
                <a:path extrusionOk="0" h="33957" w="19156">
                  <a:moveTo>
                    <a:pt x="16886" y="1"/>
                  </a:moveTo>
                  <a:cubicBezTo>
                    <a:pt x="16830" y="1"/>
                    <a:pt x="16773" y="4"/>
                    <a:pt x="16718" y="11"/>
                  </a:cubicBezTo>
                  <a:cubicBezTo>
                    <a:pt x="16601" y="23"/>
                    <a:pt x="16487" y="47"/>
                    <a:pt x="16376" y="85"/>
                  </a:cubicBezTo>
                  <a:cubicBezTo>
                    <a:pt x="16284" y="115"/>
                    <a:pt x="16195" y="150"/>
                    <a:pt x="16109" y="192"/>
                  </a:cubicBezTo>
                  <a:cubicBezTo>
                    <a:pt x="15946" y="269"/>
                    <a:pt x="15791" y="364"/>
                    <a:pt x="15646" y="474"/>
                  </a:cubicBezTo>
                  <a:cubicBezTo>
                    <a:pt x="15572" y="531"/>
                    <a:pt x="15512" y="585"/>
                    <a:pt x="15455" y="636"/>
                  </a:cubicBezTo>
                  <a:lnTo>
                    <a:pt x="15283" y="790"/>
                  </a:lnTo>
                  <a:cubicBezTo>
                    <a:pt x="15057" y="998"/>
                    <a:pt x="14845" y="1209"/>
                    <a:pt x="14654" y="1425"/>
                  </a:cubicBezTo>
                  <a:cubicBezTo>
                    <a:pt x="14292" y="1829"/>
                    <a:pt x="13955" y="2254"/>
                    <a:pt x="13644" y="2701"/>
                  </a:cubicBezTo>
                  <a:cubicBezTo>
                    <a:pt x="13066" y="3530"/>
                    <a:pt x="12624" y="4279"/>
                    <a:pt x="12250" y="4887"/>
                  </a:cubicBezTo>
                  <a:cubicBezTo>
                    <a:pt x="11516" y="6109"/>
                    <a:pt x="11044" y="6774"/>
                    <a:pt x="11112" y="6833"/>
                  </a:cubicBezTo>
                  <a:cubicBezTo>
                    <a:pt x="11114" y="6835"/>
                    <a:pt x="11118" y="6837"/>
                    <a:pt x="11123" y="6837"/>
                  </a:cubicBezTo>
                  <a:cubicBezTo>
                    <a:pt x="11229" y="6837"/>
                    <a:pt x="11829" y="6266"/>
                    <a:pt x="12669" y="5176"/>
                  </a:cubicBezTo>
                  <a:cubicBezTo>
                    <a:pt x="13111" y="4610"/>
                    <a:pt x="13621" y="3908"/>
                    <a:pt x="14238" y="3153"/>
                  </a:cubicBezTo>
                  <a:cubicBezTo>
                    <a:pt x="14562" y="2758"/>
                    <a:pt x="14906" y="2380"/>
                    <a:pt x="15271" y="2022"/>
                  </a:cubicBezTo>
                  <a:cubicBezTo>
                    <a:pt x="15461" y="1834"/>
                    <a:pt x="15665" y="1654"/>
                    <a:pt x="15880" y="1481"/>
                  </a:cubicBezTo>
                  <a:lnTo>
                    <a:pt x="16042" y="1352"/>
                  </a:lnTo>
                  <a:lnTo>
                    <a:pt x="16125" y="1287"/>
                  </a:lnTo>
                  <a:lnTo>
                    <a:pt x="16195" y="1235"/>
                  </a:lnTo>
                  <a:cubicBezTo>
                    <a:pt x="16291" y="1171"/>
                    <a:pt x="16395" y="1117"/>
                    <a:pt x="16502" y="1073"/>
                  </a:cubicBezTo>
                  <a:cubicBezTo>
                    <a:pt x="16553" y="1053"/>
                    <a:pt x="16604" y="1037"/>
                    <a:pt x="16656" y="1022"/>
                  </a:cubicBezTo>
                  <a:cubicBezTo>
                    <a:pt x="16675" y="1017"/>
                    <a:pt x="16693" y="1014"/>
                    <a:pt x="16713" y="1011"/>
                  </a:cubicBezTo>
                  <a:cubicBezTo>
                    <a:pt x="16723" y="1009"/>
                    <a:pt x="16735" y="1008"/>
                    <a:pt x="16748" y="1008"/>
                  </a:cubicBezTo>
                  <a:cubicBezTo>
                    <a:pt x="16755" y="1007"/>
                    <a:pt x="16762" y="1007"/>
                    <a:pt x="16768" y="1007"/>
                  </a:cubicBezTo>
                  <a:cubicBezTo>
                    <a:pt x="16810" y="1007"/>
                    <a:pt x="16852" y="1018"/>
                    <a:pt x="16888" y="1040"/>
                  </a:cubicBezTo>
                  <a:cubicBezTo>
                    <a:pt x="16929" y="1068"/>
                    <a:pt x="16958" y="1110"/>
                    <a:pt x="16969" y="1157"/>
                  </a:cubicBezTo>
                  <a:cubicBezTo>
                    <a:pt x="16974" y="1180"/>
                    <a:pt x="16977" y="1203"/>
                    <a:pt x="16977" y="1227"/>
                  </a:cubicBezTo>
                  <a:lnTo>
                    <a:pt x="16989" y="1421"/>
                  </a:lnTo>
                  <a:cubicBezTo>
                    <a:pt x="17024" y="2081"/>
                    <a:pt x="17059" y="2762"/>
                    <a:pt x="17097" y="3463"/>
                  </a:cubicBezTo>
                  <a:cubicBezTo>
                    <a:pt x="17177" y="4864"/>
                    <a:pt x="17262" y="6341"/>
                    <a:pt x="17350" y="7869"/>
                  </a:cubicBezTo>
                  <a:cubicBezTo>
                    <a:pt x="17503" y="10935"/>
                    <a:pt x="17903" y="14174"/>
                    <a:pt x="17315" y="17245"/>
                  </a:cubicBezTo>
                  <a:cubicBezTo>
                    <a:pt x="16769" y="20335"/>
                    <a:pt x="15410" y="23260"/>
                    <a:pt x="13612" y="25576"/>
                  </a:cubicBezTo>
                  <a:cubicBezTo>
                    <a:pt x="11824" y="27912"/>
                    <a:pt x="9591" y="29611"/>
                    <a:pt x="7448" y="30532"/>
                  </a:cubicBezTo>
                  <a:cubicBezTo>
                    <a:pt x="6374" y="31002"/>
                    <a:pt x="5313" y="31335"/>
                    <a:pt x="4370" y="31656"/>
                  </a:cubicBezTo>
                  <a:cubicBezTo>
                    <a:pt x="3426" y="31974"/>
                    <a:pt x="2595" y="32282"/>
                    <a:pt x="1930" y="32586"/>
                  </a:cubicBezTo>
                  <a:cubicBezTo>
                    <a:pt x="1264" y="32891"/>
                    <a:pt x="768" y="33192"/>
                    <a:pt x="451" y="33429"/>
                  </a:cubicBezTo>
                  <a:cubicBezTo>
                    <a:pt x="139" y="33675"/>
                    <a:pt x="0" y="33843"/>
                    <a:pt x="43" y="33915"/>
                  </a:cubicBezTo>
                  <a:cubicBezTo>
                    <a:pt x="59" y="33944"/>
                    <a:pt x="97" y="33956"/>
                    <a:pt x="155" y="33956"/>
                  </a:cubicBezTo>
                  <a:cubicBezTo>
                    <a:pt x="422" y="33956"/>
                    <a:pt x="1119" y="33689"/>
                    <a:pt x="2222" y="33380"/>
                  </a:cubicBezTo>
                  <a:cubicBezTo>
                    <a:pt x="2895" y="33189"/>
                    <a:pt x="3721" y="32986"/>
                    <a:pt x="4687" y="32751"/>
                  </a:cubicBezTo>
                  <a:cubicBezTo>
                    <a:pt x="5652" y="32510"/>
                    <a:pt x="6761" y="32240"/>
                    <a:pt x="7959" y="31786"/>
                  </a:cubicBezTo>
                  <a:cubicBezTo>
                    <a:pt x="10373" y="30884"/>
                    <a:pt x="12886" y="29060"/>
                    <a:pt x="14848" y="26546"/>
                  </a:cubicBezTo>
                  <a:cubicBezTo>
                    <a:pt x="16826" y="24046"/>
                    <a:pt x="18288" y="20867"/>
                    <a:pt x="18837" y="17513"/>
                  </a:cubicBezTo>
                  <a:cubicBezTo>
                    <a:pt x="19132" y="15839"/>
                    <a:pt x="19155" y="14127"/>
                    <a:pt x="19067" y="12499"/>
                  </a:cubicBezTo>
                  <a:cubicBezTo>
                    <a:pt x="18977" y="10864"/>
                    <a:pt x="18809" y="9296"/>
                    <a:pt x="18675" y="7771"/>
                  </a:cubicBezTo>
                  <a:cubicBezTo>
                    <a:pt x="18530" y="6247"/>
                    <a:pt x="18389" y="4773"/>
                    <a:pt x="18256" y="3377"/>
                  </a:cubicBezTo>
                  <a:cubicBezTo>
                    <a:pt x="18186" y="2677"/>
                    <a:pt x="18119" y="1999"/>
                    <a:pt x="18053" y="1342"/>
                  </a:cubicBezTo>
                  <a:lnTo>
                    <a:pt x="18040" y="1214"/>
                  </a:lnTo>
                  <a:lnTo>
                    <a:pt x="18020" y="1052"/>
                  </a:lnTo>
                  <a:cubicBezTo>
                    <a:pt x="18002" y="923"/>
                    <a:pt x="17967" y="798"/>
                    <a:pt x="17919" y="676"/>
                  </a:cubicBezTo>
                  <a:cubicBezTo>
                    <a:pt x="17869" y="560"/>
                    <a:pt x="17805" y="449"/>
                    <a:pt x="17716" y="361"/>
                  </a:cubicBezTo>
                  <a:cubicBezTo>
                    <a:pt x="17677" y="313"/>
                    <a:pt x="17633" y="269"/>
                    <a:pt x="17583" y="231"/>
                  </a:cubicBezTo>
                  <a:cubicBezTo>
                    <a:pt x="17535" y="192"/>
                    <a:pt x="17484" y="158"/>
                    <a:pt x="17428" y="131"/>
                  </a:cubicBezTo>
                  <a:cubicBezTo>
                    <a:pt x="17261" y="40"/>
                    <a:pt x="17073" y="1"/>
                    <a:pt x="16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 rot="-2101801">
              <a:off x="13481" y="4024313"/>
              <a:ext cx="415621" cy="346824"/>
            </a:xfrm>
            <a:custGeom>
              <a:rect b="b" l="l" r="r" t="t"/>
              <a:pathLst>
                <a:path extrusionOk="0" h="18824" w="22558">
                  <a:moveTo>
                    <a:pt x="10020" y="2989"/>
                  </a:moveTo>
                  <a:lnTo>
                    <a:pt x="10020" y="2991"/>
                  </a:lnTo>
                  <a:cubicBezTo>
                    <a:pt x="10020" y="2991"/>
                    <a:pt x="10020" y="2990"/>
                    <a:pt x="10020" y="2990"/>
                  </a:cubicBezTo>
                  <a:lnTo>
                    <a:pt x="10020" y="2990"/>
                  </a:lnTo>
                  <a:lnTo>
                    <a:pt x="10020" y="2989"/>
                  </a:lnTo>
                  <a:close/>
                  <a:moveTo>
                    <a:pt x="10018" y="2998"/>
                  </a:moveTo>
                  <a:lnTo>
                    <a:pt x="10018" y="2999"/>
                  </a:lnTo>
                  <a:cubicBezTo>
                    <a:pt x="10018" y="2999"/>
                    <a:pt x="10018" y="2999"/>
                    <a:pt x="10018" y="2998"/>
                  </a:cubicBezTo>
                  <a:close/>
                  <a:moveTo>
                    <a:pt x="13451" y="1"/>
                  </a:moveTo>
                  <a:cubicBezTo>
                    <a:pt x="13340" y="1"/>
                    <a:pt x="13228" y="5"/>
                    <a:pt x="13115" y="15"/>
                  </a:cubicBezTo>
                  <a:cubicBezTo>
                    <a:pt x="12610" y="56"/>
                    <a:pt x="12121" y="210"/>
                    <a:pt x="11687" y="471"/>
                  </a:cubicBezTo>
                  <a:cubicBezTo>
                    <a:pt x="11257" y="736"/>
                    <a:pt x="10890" y="1090"/>
                    <a:pt x="10610" y="1511"/>
                  </a:cubicBezTo>
                  <a:cubicBezTo>
                    <a:pt x="10330" y="1925"/>
                    <a:pt x="10136" y="2392"/>
                    <a:pt x="10039" y="2883"/>
                  </a:cubicBezTo>
                  <a:lnTo>
                    <a:pt x="10022" y="2976"/>
                  </a:lnTo>
                  <a:lnTo>
                    <a:pt x="10019" y="2990"/>
                  </a:lnTo>
                  <a:lnTo>
                    <a:pt x="10019" y="2990"/>
                  </a:lnTo>
                  <a:cubicBezTo>
                    <a:pt x="10018" y="2989"/>
                    <a:pt x="10016" y="2988"/>
                    <a:pt x="10013" y="2986"/>
                  </a:cubicBezTo>
                  <a:lnTo>
                    <a:pt x="9974" y="2966"/>
                  </a:lnTo>
                  <a:lnTo>
                    <a:pt x="9934" y="2945"/>
                  </a:lnTo>
                  <a:lnTo>
                    <a:pt x="9807" y="2883"/>
                  </a:lnTo>
                  <a:cubicBezTo>
                    <a:pt x="9015" y="2494"/>
                    <a:pt x="8173" y="2256"/>
                    <a:pt x="7329" y="2100"/>
                  </a:cubicBezTo>
                  <a:cubicBezTo>
                    <a:pt x="6906" y="2024"/>
                    <a:pt x="6481" y="1973"/>
                    <a:pt x="6056" y="1940"/>
                  </a:cubicBezTo>
                  <a:cubicBezTo>
                    <a:pt x="5770" y="1915"/>
                    <a:pt x="5482" y="1902"/>
                    <a:pt x="5194" y="1902"/>
                  </a:cubicBezTo>
                  <a:cubicBezTo>
                    <a:pt x="5046" y="1902"/>
                    <a:pt x="4898" y="1906"/>
                    <a:pt x="4750" y="1912"/>
                  </a:cubicBezTo>
                  <a:cubicBezTo>
                    <a:pt x="3872" y="1960"/>
                    <a:pt x="2961" y="2119"/>
                    <a:pt x="2095" y="2560"/>
                  </a:cubicBezTo>
                  <a:cubicBezTo>
                    <a:pt x="1666" y="2780"/>
                    <a:pt x="1253" y="3083"/>
                    <a:pt x="917" y="3468"/>
                  </a:cubicBezTo>
                  <a:cubicBezTo>
                    <a:pt x="579" y="3853"/>
                    <a:pt x="329" y="4309"/>
                    <a:pt x="185" y="4800"/>
                  </a:cubicBezTo>
                  <a:cubicBezTo>
                    <a:pt x="49" y="5275"/>
                    <a:pt x="1" y="5768"/>
                    <a:pt x="42" y="6260"/>
                  </a:cubicBezTo>
                  <a:cubicBezTo>
                    <a:pt x="78" y="6727"/>
                    <a:pt x="182" y="7188"/>
                    <a:pt x="347" y="7627"/>
                  </a:cubicBezTo>
                  <a:cubicBezTo>
                    <a:pt x="675" y="8505"/>
                    <a:pt x="1199" y="9221"/>
                    <a:pt x="1751" y="9852"/>
                  </a:cubicBezTo>
                  <a:cubicBezTo>
                    <a:pt x="1819" y="9931"/>
                    <a:pt x="1890" y="10008"/>
                    <a:pt x="1960" y="10084"/>
                  </a:cubicBezTo>
                  <a:cubicBezTo>
                    <a:pt x="1979" y="10104"/>
                    <a:pt x="1981" y="10104"/>
                    <a:pt x="1993" y="10116"/>
                  </a:cubicBezTo>
                  <a:lnTo>
                    <a:pt x="2059" y="10174"/>
                  </a:lnTo>
                  <a:lnTo>
                    <a:pt x="2095" y="10205"/>
                  </a:lnTo>
                  <a:lnTo>
                    <a:pt x="2114" y="10223"/>
                  </a:lnTo>
                  <a:lnTo>
                    <a:pt x="2123" y="10230"/>
                  </a:lnTo>
                  <a:cubicBezTo>
                    <a:pt x="2124" y="10231"/>
                    <a:pt x="2123" y="10231"/>
                    <a:pt x="2123" y="10231"/>
                  </a:cubicBezTo>
                  <a:cubicBezTo>
                    <a:pt x="2121" y="10231"/>
                    <a:pt x="2118" y="10230"/>
                    <a:pt x="2117" y="10230"/>
                  </a:cubicBezTo>
                  <a:cubicBezTo>
                    <a:pt x="2105" y="10226"/>
                    <a:pt x="2093" y="10224"/>
                    <a:pt x="2080" y="10224"/>
                  </a:cubicBezTo>
                  <a:cubicBezTo>
                    <a:pt x="2066" y="10224"/>
                    <a:pt x="2051" y="10227"/>
                    <a:pt x="2037" y="10231"/>
                  </a:cubicBezTo>
                  <a:cubicBezTo>
                    <a:pt x="2022" y="10236"/>
                    <a:pt x="2009" y="10241"/>
                    <a:pt x="1996" y="10249"/>
                  </a:cubicBezTo>
                  <a:cubicBezTo>
                    <a:pt x="1989" y="10253"/>
                    <a:pt x="1981" y="10258"/>
                    <a:pt x="1976" y="10262"/>
                  </a:cubicBezTo>
                  <a:cubicBezTo>
                    <a:pt x="1971" y="10266"/>
                    <a:pt x="1967" y="10269"/>
                    <a:pt x="1961" y="10272"/>
                  </a:cubicBezTo>
                  <a:lnTo>
                    <a:pt x="1888" y="10323"/>
                  </a:lnTo>
                  <a:cubicBezTo>
                    <a:pt x="1469" y="10646"/>
                    <a:pt x="1160" y="11091"/>
                    <a:pt x="1002" y="11597"/>
                  </a:cubicBezTo>
                  <a:cubicBezTo>
                    <a:pt x="922" y="11844"/>
                    <a:pt x="890" y="12126"/>
                    <a:pt x="900" y="12387"/>
                  </a:cubicBezTo>
                  <a:cubicBezTo>
                    <a:pt x="923" y="12883"/>
                    <a:pt x="1077" y="13350"/>
                    <a:pt x="1288" y="13746"/>
                  </a:cubicBezTo>
                  <a:cubicBezTo>
                    <a:pt x="1500" y="14144"/>
                    <a:pt x="1764" y="14483"/>
                    <a:pt x="2040" y="14785"/>
                  </a:cubicBezTo>
                  <a:cubicBezTo>
                    <a:pt x="2314" y="15090"/>
                    <a:pt x="2611" y="15350"/>
                    <a:pt x="2900" y="15601"/>
                  </a:cubicBezTo>
                  <a:cubicBezTo>
                    <a:pt x="3193" y="15850"/>
                    <a:pt x="3494" y="16085"/>
                    <a:pt x="3800" y="16304"/>
                  </a:cubicBezTo>
                  <a:cubicBezTo>
                    <a:pt x="4400" y="16732"/>
                    <a:pt x="5032" y="17110"/>
                    <a:pt x="5693" y="17435"/>
                  </a:cubicBezTo>
                  <a:cubicBezTo>
                    <a:pt x="6983" y="18069"/>
                    <a:pt x="8303" y="18473"/>
                    <a:pt x="9564" y="18666"/>
                  </a:cubicBezTo>
                  <a:cubicBezTo>
                    <a:pt x="10228" y="18771"/>
                    <a:pt x="10899" y="18824"/>
                    <a:pt x="11571" y="18824"/>
                  </a:cubicBezTo>
                  <a:cubicBezTo>
                    <a:pt x="12080" y="18824"/>
                    <a:pt x="12590" y="18793"/>
                    <a:pt x="13097" y="18733"/>
                  </a:cubicBezTo>
                  <a:cubicBezTo>
                    <a:pt x="15251" y="18473"/>
                    <a:pt x="16883" y="17759"/>
                    <a:pt x="17915" y="17160"/>
                  </a:cubicBezTo>
                  <a:cubicBezTo>
                    <a:pt x="18954" y="16557"/>
                    <a:pt x="19430" y="16082"/>
                    <a:pt x="19398" y="16039"/>
                  </a:cubicBezTo>
                  <a:cubicBezTo>
                    <a:pt x="19394" y="16033"/>
                    <a:pt x="19387" y="16031"/>
                    <a:pt x="19376" y="16031"/>
                  </a:cubicBezTo>
                  <a:cubicBezTo>
                    <a:pt x="19258" y="16031"/>
                    <a:pt x="18711" y="16367"/>
                    <a:pt x="17731" y="16792"/>
                  </a:cubicBezTo>
                  <a:cubicBezTo>
                    <a:pt x="16244" y="17450"/>
                    <a:pt x="14652" y="17840"/>
                    <a:pt x="13027" y="17943"/>
                  </a:cubicBezTo>
                  <a:cubicBezTo>
                    <a:pt x="12768" y="17959"/>
                    <a:pt x="12508" y="17968"/>
                    <a:pt x="12249" y="17968"/>
                  </a:cubicBezTo>
                  <a:cubicBezTo>
                    <a:pt x="11405" y="17968"/>
                    <a:pt x="10563" y="17882"/>
                    <a:pt x="9736" y="17713"/>
                  </a:cubicBezTo>
                  <a:cubicBezTo>
                    <a:pt x="8576" y="17481"/>
                    <a:pt x="7371" y="17059"/>
                    <a:pt x="6210" y="16433"/>
                  </a:cubicBezTo>
                  <a:cubicBezTo>
                    <a:pt x="5616" y="16113"/>
                    <a:pt x="5048" y="15748"/>
                    <a:pt x="4512" y="15338"/>
                  </a:cubicBezTo>
                  <a:cubicBezTo>
                    <a:pt x="4239" y="15129"/>
                    <a:pt x="3974" y="14908"/>
                    <a:pt x="3714" y="14674"/>
                  </a:cubicBezTo>
                  <a:cubicBezTo>
                    <a:pt x="3456" y="14436"/>
                    <a:pt x="3202" y="14197"/>
                    <a:pt x="2986" y="13941"/>
                  </a:cubicBezTo>
                  <a:cubicBezTo>
                    <a:pt x="2546" y="13436"/>
                    <a:pt x="2231" y="12869"/>
                    <a:pt x="2227" y="12337"/>
                  </a:cubicBezTo>
                  <a:cubicBezTo>
                    <a:pt x="2227" y="12223"/>
                    <a:pt x="2244" y="12111"/>
                    <a:pt x="2282" y="12003"/>
                  </a:cubicBezTo>
                  <a:cubicBezTo>
                    <a:pt x="2323" y="11886"/>
                    <a:pt x="2381" y="11777"/>
                    <a:pt x="2453" y="11676"/>
                  </a:cubicBezTo>
                  <a:cubicBezTo>
                    <a:pt x="2524" y="11580"/>
                    <a:pt x="2611" y="11494"/>
                    <a:pt x="2707" y="11421"/>
                  </a:cubicBezTo>
                  <a:cubicBezTo>
                    <a:pt x="2708" y="11357"/>
                    <a:pt x="2765" y="11327"/>
                    <a:pt x="2886" y="11327"/>
                  </a:cubicBezTo>
                  <a:cubicBezTo>
                    <a:pt x="3237" y="11327"/>
                    <a:pt x="4129" y="11582"/>
                    <a:pt x="5797" y="12029"/>
                  </a:cubicBezTo>
                  <a:lnTo>
                    <a:pt x="5283" y="11494"/>
                  </a:lnTo>
                  <a:lnTo>
                    <a:pt x="5025" y="11218"/>
                  </a:lnTo>
                  <a:lnTo>
                    <a:pt x="4933" y="11111"/>
                  </a:lnTo>
                  <a:cubicBezTo>
                    <a:pt x="4911" y="11087"/>
                    <a:pt x="4917" y="11091"/>
                    <a:pt x="4917" y="11088"/>
                  </a:cubicBezTo>
                  <a:lnTo>
                    <a:pt x="4917" y="11084"/>
                  </a:lnTo>
                  <a:lnTo>
                    <a:pt x="4917" y="11081"/>
                  </a:lnTo>
                  <a:lnTo>
                    <a:pt x="4917" y="11079"/>
                  </a:lnTo>
                  <a:lnTo>
                    <a:pt x="4905" y="11068"/>
                  </a:lnTo>
                  <a:lnTo>
                    <a:pt x="4806" y="10967"/>
                  </a:lnTo>
                  <a:lnTo>
                    <a:pt x="4607" y="10765"/>
                  </a:lnTo>
                  <a:lnTo>
                    <a:pt x="4207" y="10360"/>
                  </a:lnTo>
                  <a:lnTo>
                    <a:pt x="3405" y="9539"/>
                  </a:lnTo>
                  <a:cubicBezTo>
                    <a:pt x="3278" y="9402"/>
                    <a:pt x="3137" y="9256"/>
                    <a:pt x="3022" y="9126"/>
                  </a:cubicBezTo>
                  <a:lnTo>
                    <a:pt x="2840" y="8915"/>
                  </a:lnTo>
                  <a:cubicBezTo>
                    <a:pt x="2364" y="8354"/>
                    <a:pt x="1957" y="7749"/>
                    <a:pt x="1738" y="7124"/>
                  </a:cubicBezTo>
                  <a:cubicBezTo>
                    <a:pt x="1510" y="6493"/>
                    <a:pt x="1462" y="5805"/>
                    <a:pt x="1636" y="5237"/>
                  </a:cubicBezTo>
                  <a:cubicBezTo>
                    <a:pt x="1806" y="4671"/>
                    <a:pt x="2221" y="4221"/>
                    <a:pt x="2797" y="3933"/>
                  </a:cubicBezTo>
                  <a:cubicBezTo>
                    <a:pt x="3377" y="3643"/>
                    <a:pt x="4092" y="3507"/>
                    <a:pt x="4819" y="3477"/>
                  </a:cubicBezTo>
                  <a:cubicBezTo>
                    <a:pt x="4923" y="3473"/>
                    <a:pt x="5027" y="3471"/>
                    <a:pt x="5131" y="3471"/>
                  </a:cubicBezTo>
                  <a:cubicBezTo>
                    <a:pt x="5396" y="3471"/>
                    <a:pt x="5663" y="3483"/>
                    <a:pt x="5928" y="3507"/>
                  </a:cubicBezTo>
                  <a:cubicBezTo>
                    <a:pt x="6305" y="3539"/>
                    <a:pt x="6678" y="3586"/>
                    <a:pt x="7045" y="3653"/>
                  </a:cubicBezTo>
                  <a:cubicBezTo>
                    <a:pt x="7774" y="3792"/>
                    <a:pt x="8481" y="3996"/>
                    <a:pt x="9113" y="4309"/>
                  </a:cubicBezTo>
                  <a:lnTo>
                    <a:pt x="9173" y="4336"/>
                  </a:lnTo>
                  <a:cubicBezTo>
                    <a:pt x="9200" y="4349"/>
                    <a:pt x="9227" y="4363"/>
                    <a:pt x="9251" y="4379"/>
                  </a:cubicBezTo>
                  <a:lnTo>
                    <a:pt x="9473" y="4506"/>
                  </a:lnTo>
                  <a:lnTo>
                    <a:pt x="9694" y="4634"/>
                  </a:lnTo>
                  <a:cubicBezTo>
                    <a:pt x="9737" y="4659"/>
                    <a:pt x="9778" y="4687"/>
                    <a:pt x="9816" y="4719"/>
                  </a:cubicBezTo>
                  <a:lnTo>
                    <a:pt x="9948" y="4819"/>
                  </a:lnTo>
                  <a:lnTo>
                    <a:pt x="10209" y="5018"/>
                  </a:lnTo>
                  <a:lnTo>
                    <a:pt x="10339" y="5119"/>
                  </a:lnTo>
                  <a:cubicBezTo>
                    <a:pt x="10382" y="5152"/>
                    <a:pt x="10434" y="5200"/>
                    <a:pt x="10480" y="5241"/>
                  </a:cubicBezTo>
                  <a:lnTo>
                    <a:pt x="11049" y="5746"/>
                  </a:lnTo>
                  <a:cubicBezTo>
                    <a:pt x="11747" y="6364"/>
                    <a:pt x="12440" y="6978"/>
                    <a:pt x="13129" y="7590"/>
                  </a:cubicBezTo>
                  <a:lnTo>
                    <a:pt x="11845" y="4592"/>
                  </a:lnTo>
                  <a:lnTo>
                    <a:pt x="11716" y="4294"/>
                  </a:lnTo>
                  <a:cubicBezTo>
                    <a:pt x="11699" y="4247"/>
                    <a:pt x="11668" y="4186"/>
                    <a:pt x="11661" y="4154"/>
                  </a:cubicBezTo>
                  <a:lnTo>
                    <a:pt x="11646" y="4065"/>
                  </a:lnTo>
                  <a:lnTo>
                    <a:pt x="11592" y="3712"/>
                  </a:lnTo>
                  <a:cubicBezTo>
                    <a:pt x="11578" y="3596"/>
                    <a:pt x="11543" y="3468"/>
                    <a:pt x="11562" y="3374"/>
                  </a:cubicBezTo>
                  <a:cubicBezTo>
                    <a:pt x="11562" y="3348"/>
                    <a:pt x="11565" y="3320"/>
                    <a:pt x="11571" y="3294"/>
                  </a:cubicBezTo>
                  <a:lnTo>
                    <a:pt x="11581" y="3240"/>
                  </a:lnTo>
                  <a:lnTo>
                    <a:pt x="11589" y="3186"/>
                  </a:lnTo>
                  <a:cubicBezTo>
                    <a:pt x="11645" y="2900"/>
                    <a:pt x="11756" y="2629"/>
                    <a:pt x="11916" y="2386"/>
                  </a:cubicBezTo>
                  <a:cubicBezTo>
                    <a:pt x="12068" y="2153"/>
                    <a:pt x="12267" y="1954"/>
                    <a:pt x="12502" y="1805"/>
                  </a:cubicBezTo>
                  <a:cubicBezTo>
                    <a:pt x="12554" y="1765"/>
                    <a:pt x="12614" y="1741"/>
                    <a:pt x="12672" y="1714"/>
                  </a:cubicBezTo>
                  <a:cubicBezTo>
                    <a:pt x="12729" y="1680"/>
                    <a:pt x="12791" y="1664"/>
                    <a:pt x="12851" y="1643"/>
                  </a:cubicBezTo>
                  <a:cubicBezTo>
                    <a:pt x="12964" y="1598"/>
                    <a:pt x="13110" y="1576"/>
                    <a:pt x="13250" y="1560"/>
                  </a:cubicBezTo>
                  <a:cubicBezTo>
                    <a:pt x="13329" y="1553"/>
                    <a:pt x="13410" y="1549"/>
                    <a:pt x="13491" y="1549"/>
                  </a:cubicBezTo>
                  <a:cubicBezTo>
                    <a:pt x="14002" y="1549"/>
                    <a:pt x="14570" y="1691"/>
                    <a:pt x="15123" y="1886"/>
                  </a:cubicBezTo>
                  <a:cubicBezTo>
                    <a:pt x="15752" y="2105"/>
                    <a:pt x="16356" y="2389"/>
                    <a:pt x="16923" y="2738"/>
                  </a:cubicBezTo>
                  <a:cubicBezTo>
                    <a:pt x="17985" y="3391"/>
                    <a:pt x="18912" y="4243"/>
                    <a:pt x="19653" y="5246"/>
                  </a:cubicBezTo>
                  <a:cubicBezTo>
                    <a:pt x="20358" y="6187"/>
                    <a:pt x="20814" y="7200"/>
                    <a:pt x="21103" y="8169"/>
                  </a:cubicBezTo>
                  <a:cubicBezTo>
                    <a:pt x="21380" y="9142"/>
                    <a:pt x="21497" y="10069"/>
                    <a:pt x="21504" y="10887"/>
                  </a:cubicBezTo>
                  <a:cubicBezTo>
                    <a:pt x="21513" y="11593"/>
                    <a:pt x="21456" y="12298"/>
                    <a:pt x="21336" y="12994"/>
                  </a:cubicBezTo>
                  <a:cubicBezTo>
                    <a:pt x="21142" y="14154"/>
                    <a:pt x="20900" y="14791"/>
                    <a:pt x="21041" y="14856"/>
                  </a:cubicBezTo>
                  <a:cubicBezTo>
                    <a:pt x="21047" y="14859"/>
                    <a:pt x="21054" y="14861"/>
                    <a:pt x="21061" y="14861"/>
                  </a:cubicBezTo>
                  <a:cubicBezTo>
                    <a:pt x="21129" y="14861"/>
                    <a:pt x="21249" y="14733"/>
                    <a:pt x="21418" y="14484"/>
                  </a:cubicBezTo>
                  <a:cubicBezTo>
                    <a:pt x="21508" y="14344"/>
                    <a:pt x="21605" y="14163"/>
                    <a:pt x="21714" y="13947"/>
                  </a:cubicBezTo>
                  <a:cubicBezTo>
                    <a:pt x="21809" y="13727"/>
                    <a:pt x="21927" y="13471"/>
                    <a:pt x="22024" y="13172"/>
                  </a:cubicBezTo>
                  <a:cubicBezTo>
                    <a:pt x="22228" y="12577"/>
                    <a:pt x="22410" y="11819"/>
                    <a:pt x="22482" y="10922"/>
                  </a:cubicBezTo>
                  <a:cubicBezTo>
                    <a:pt x="22558" y="10025"/>
                    <a:pt x="22508" y="8986"/>
                    <a:pt x="22259" y="7873"/>
                  </a:cubicBezTo>
                  <a:cubicBezTo>
                    <a:pt x="22002" y="6763"/>
                    <a:pt x="21530" y="5570"/>
                    <a:pt x="20764" y="4462"/>
                  </a:cubicBezTo>
                  <a:cubicBezTo>
                    <a:pt x="19955" y="3277"/>
                    <a:pt x="18918" y="2267"/>
                    <a:pt x="17711" y="1489"/>
                  </a:cubicBezTo>
                  <a:cubicBezTo>
                    <a:pt x="17060" y="1068"/>
                    <a:pt x="16364" y="721"/>
                    <a:pt x="15635" y="455"/>
                  </a:cubicBezTo>
                  <a:cubicBezTo>
                    <a:pt x="15263" y="321"/>
                    <a:pt x="14881" y="196"/>
                    <a:pt x="14460" y="111"/>
                  </a:cubicBezTo>
                  <a:cubicBezTo>
                    <a:pt x="14142" y="45"/>
                    <a:pt x="13805" y="1"/>
                    <a:pt x="1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 rot="-2101801">
              <a:off x="283167" y="3790820"/>
              <a:ext cx="126006" cy="379786"/>
            </a:xfrm>
            <a:custGeom>
              <a:rect b="b" l="l" r="r" t="t"/>
              <a:pathLst>
                <a:path extrusionOk="0" h="20613" w="6839">
                  <a:moveTo>
                    <a:pt x="72" y="0"/>
                  </a:moveTo>
                  <a:cubicBezTo>
                    <a:pt x="48" y="0"/>
                    <a:pt x="32" y="6"/>
                    <a:pt x="24" y="18"/>
                  </a:cubicBezTo>
                  <a:cubicBezTo>
                    <a:pt x="0" y="54"/>
                    <a:pt x="56" y="135"/>
                    <a:pt x="174" y="264"/>
                  </a:cubicBezTo>
                  <a:cubicBezTo>
                    <a:pt x="292" y="392"/>
                    <a:pt x="486" y="548"/>
                    <a:pt x="716" y="769"/>
                  </a:cubicBezTo>
                  <a:cubicBezTo>
                    <a:pt x="1365" y="1342"/>
                    <a:pt x="1977" y="1961"/>
                    <a:pt x="2541" y="2618"/>
                  </a:cubicBezTo>
                  <a:cubicBezTo>
                    <a:pt x="3233" y="3437"/>
                    <a:pt x="3960" y="4463"/>
                    <a:pt x="4566" y="5655"/>
                  </a:cubicBezTo>
                  <a:cubicBezTo>
                    <a:pt x="4866" y="6251"/>
                    <a:pt x="5132" y="6888"/>
                    <a:pt x="5366" y="7550"/>
                  </a:cubicBezTo>
                  <a:cubicBezTo>
                    <a:pt x="5825" y="8894"/>
                    <a:pt x="6073" y="10301"/>
                    <a:pt x="6101" y="11722"/>
                  </a:cubicBezTo>
                  <a:cubicBezTo>
                    <a:pt x="6109" y="12424"/>
                    <a:pt x="6078" y="13118"/>
                    <a:pt x="5996" y="13786"/>
                  </a:cubicBezTo>
                  <a:cubicBezTo>
                    <a:pt x="5843" y="15006"/>
                    <a:pt x="5545" y="16205"/>
                    <a:pt x="5109" y="17355"/>
                  </a:cubicBezTo>
                  <a:cubicBezTo>
                    <a:pt x="4793" y="18172"/>
                    <a:pt x="4413" y="18962"/>
                    <a:pt x="3967" y="19718"/>
                  </a:cubicBezTo>
                  <a:cubicBezTo>
                    <a:pt x="3816" y="19999"/>
                    <a:pt x="3676" y="20206"/>
                    <a:pt x="3594" y="20358"/>
                  </a:cubicBezTo>
                  <a:cubicBezTo>
                    <a:pt x="3509" y="20510"/>
                    <a:pt x="3471" y="20596"/>
                    <a:pt x="3489" y="20611"/>
                  </a:cubicBezTo>
                  <a:cubicBezTo>
                    <a:pt x="3490" y="20612"/>
                    <a:pt x="3492" y="20612"/>
                    <a:pt x="3494" y="20612"/>
                  </a:cubicBezTo>
                  <a:cubicBezTo>
                    <a:pt x="3517" y="20612"/>
                    <a:pt x="3589" y="20553"/>
                    <a:pt x="3696" y="20436"/>
                  </a:cubicBezTo>
                  <a:cubicBezTo>
                    <a:pt x="3813" y="20307"/>
                    <a:pt x="3991" y="20122"/>
                    <a:pt x="4179" y="19859"/>
                  </a:cubicBezTo>
                  <a:cubicBezTo>
                    <a:pt x="4577" y="19345"/>
                    <a:pt x="5085" y="18559"/>
                    <a:pt x="5554" y="17541"/>
                  </a:cubicBezTo>
                  <a:cubicBezTo>
                    <a:pt x="6081" y="16375"/>
                    <a:pt x="6450" y="15143"/>
                    <a:pt x="6654" y="13879"/>
                  </a:cubicBezTo>
                  <a:cubicBezTo>
                    <a:pt x="6764" y="13185"/>
                    <a:pt x="6819" y="12458"/>
                    <a:pt x="6831" y="11716"/>
                  </a:cubicBezTo>
                  <a:cubicBezTo>
                    <a:pt x="6838" y="10215"/>
                    <a:pt x="6597" y="8722"/>
                    <a:pt x="6117" y="7297"/>
                  </a:cubicBezTo>
                  <a:cubicBezTo>
                    <a:pt x="5872" y="6598"/>
                    <a:pt x="5590" y="5924"/>
                    <a:pt x="5265" y="5298"/>
                  </a:cubicBezTo>
                  <a:cubicBezTo>
                    <a:pt x="4671" y="4158"/>
                    <a:pt x="3924" y="3105"/>
                    <a:pt x="3045" y="2167"/>
                  </a:cubicBezTo>
                  <a:cubicBezTo>
                    <a:pt x="2270" y="1352"/>
                    <a:pt x="1526" y="776"/>
                    <a:pt x="971" y="433"/>
                  </a:cubicBezTo>
                  <a:cubicBezTo>
                    <a:pt x="761" y="293"/>
                    <a:pt x="538" y="170"/>
                    <a:pt x="305" y="70"/>
                  </a:cubicBezTo>
                  <a:cubicBezTo>
                    <a:pt x="198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 rot="-2101801">
              <a:off x="350616" y="3655742"/>
              <a:ext cx="220339" cy="369284"/>
            </a:xfrm>
            <a:custGeom>
              <a:rect b="b" l="l" r="r" t="t"/>
              <a:pathLst>
                <a:path extrusionOk="0" h="20043" w="11959">
                  <a:moveTo>
                    <a:pt x="11808" y="1"/>
                  </a:moveTo>
                  <a:cubicBezTo>
                    <a:pt x="11579" y="1"/>
                    <a:pt x="10363" y="801"/>
                    <a:pt x="8831" y="2248"/>
                  </a:cubicBezTo>
                  <a:cubicBezTo>
                    <a:pt x="8000" y="3012"/>
                    <a:pt x="7123" y="3996"/>
                    <a:pt x="6232" y="5088"/>
                  </a:cubicBezTo>
                  <a:cubicBezTo>
                    <a:pt x="5357" y="6197"/>
                    <a:pt x="4509" y="7442"/>
                    <a:pt x="3745" y="8737"/>
                  </a:cubicBezTo>
                  <a:cubicBezTo>
                    <a:pt x="3002" y="10044"/>
                    <a:pt x="2343" y="11399"/>
                    <a:pt x="1815" y="12704"/>
                  </a:cubicBezTo>
                  <a:cubicBezTo>
                    <a:pt x="1309" y="14016"/>
                    <a:pt x="890" y="15261"/>
                    <a:pt x="630" y="16355"/>
                  </a:cubicBezTo>
                  <a:cubicBezTo>
                    <a:pt x="561" y="16628"/>
                    <a:pt x="493" y="16888"/>
                    <a:pt x="436" y="17138"/>
                  </a:cubicBezTo>
                  <a:cubicBezTo>
                    <a:pt x="388" y="17387"/>
                    <a:pt x="338" y="17627"/>
                    <a:pt x="297" y="17850"/>
                  </a:cubicBezTo>
                  <a:cubicBezTo>
                    <a:pt x="255" y="18073"/>
                    <a:pt x="215" y="18283"/>
                    <a:pt x="179" y="18476"/>
                  </a:cubicBezTo>
                  <a:cubicBezTo>
                    <a:pt x="145" y="18670"/>
                    <a:pt x="126" y="18851"/>
                    <a:pt x="106" y="19013"/>
                  </a:cubicBezTo>
                  <a:cubicBezTo>
                    <a:pt x="26" y="19663"/>
                    <a:pt x="1" y="20035"/>
                    <a:pt x="43" y="20042"/>
                  </a:cubicBezTo>
                  <a:cubicBezTo>
                    <a:pt x="44" y="20042"/>
                    <a:pt x="44" y="20042"/>
                    <a:pt x="45" y="20042"/>
                  </a:cubicBezTo>
                  <a:cubicBezTo>
                    <a:pt x="149" y="20042"/>
                    <a:pt x="424" y="18585"/>
                    <a:pt x="1094" y="16488"/>
                  </a:cubicBezTo>
                  <a:cubicBezTo>
                    <a:pt x="1417" y="15430"/>
                    <a:pt x="1887" y="14229"/>
                    <a:pt x="2427" y="12962"/>
                  </a:cubicBezTo>
                  <a:cubicBezTo>
                    <a:pt x="3018" y="11648"/>
                    <a:pt x="3679" y="10370"/>
                    <a:pt x="4410" y="9131"/>
                  </a:cubicBezTo>
                  <a:cubicBezTo>
                    <a:pt x="5157" y="7902"/>
                    <a:pt x="5972" y="6715"/>
                    <a:pt x="6847" y="5574"/>
                  </a:cubicBezTo>
                  <a:cubicBezTo>
                    <a:pt x="7706" y="4500"/>
                    <a:pt x="8538" y="3516"/>
                    <a:pt x="9308" y="2726"/>
                  </a:cubicBezTo>
                  <a:cubicBezTo>
                    <a:pt x="10829" y="1127"/>
                    <a:pt x="11959" y="162"/>
                    <a:pt x="11842" y="13"/>
                  </a:cubicBezTo>
                  <a:cubicBezTo>
                    <a:pt x="11836" y="5"/>
                    <a:pt x="11824" y="1"/>
                    <a:pt x="1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 rot="-2101801">
              <a:off x="302414" y="3689312"/>
              <a:ext cx="72206" cy="223177"/>
            </a:xfrm>
            <a:custGeom>
              <a:rect b="b" l="l" r="r" t="t"/>
              <a:pathLst>
                <a:path extrusionOk="0" h="12113" w="3919">
                  <a:moveTo>
                    <a:pt x="182" y="1"/>
                  </a:moveTo>
                  <a:cubicBezTo>
                    <a:pt x="166" y="1"/>
                    <a:pt x="154" y="5"/>
                    <a:pt x="144" y="13"/>
                  </a:cubicBezTo>
                  <a:cubicBezTo>
                    <a:pt x="1" y="125"/>
                    <a:pt x="427" y="802"/>
                    <a:pt x="983" y="1844"/>
                  </a:cubicBezTo>
                  <a:cubicBezTo>
                    <a:pt x="1268" y="2362"/>
                    <a:pt x="1561" y="2986"/>
                    <a:pt x="1860" y="3658"/>
                  </a:cubicBezTo>
                  <a:cubicBezTo>
                    <a:pt x="2158" y="4368"/>
                    <a:pt x="2421" y="5093"/>
                    <a:pt x="2644" y="5830"/>
                  </a:cubicBezTo>
                  <a:cubicBezTo>
                    <a:pt x="2857" y="6572"/>
                    <a:pt x="3031" y="7325"/>
                    <a:pt x="3165" y="8085"/>
                  </a:cubicBezTo>
                  <a:cubicBezTo>
                    <a:pt x="3278" y="8816"/>
                    <a:pt x="3365" y="9505"/>
                    <a:pt x="3396" y="10101"/>
                  </a:cubicBezTo>
                  <a:cubicBezTo>
                    <a:pt x="3475" y="11292"/>
                    <a:pt x="3441" y="12100"/>
                    <a:pt x="3536" y="12112"/>
                  </a:cubicBezTo>
                  <a:cubicBezTo>
                    <a:pt x="3536" y="12112"/>
                    <a:pt x="3537" y="12112"/>
                    <a:pt x="3537" y="12112"/>
                  </a:cubicBezTo>
                  <a:cubicBezTo>
                    <a:pt x="3613" y="12112"/>
                    <a:pt x="3818" y="11319"/>
                    <a:pt x="3879" y="10098"/>
                  </a:cubicBezTo>
                  <a:cubicBezTo>
                    <a:pt x="3918" y="9485"/>
                    <a:pt x="3891" y="8765"/>
                    <a:pt x="3823" y="7999"/>
                  </a:cubicBezTo>
                  <a:cubicBezTo>
                    <a:pt x="3736" y="7198"/>
                    <a:pt x="3591" y="6404"/>
                    <a:pt x="3390" y="5623"/>
                  </a:cubicBezTo>
                  <a:cubicBezTo>
                    <a:pt x="3177" y="4845"/>
                    <a:pt x="2905" y="4083"/>
                    <a:pt x="2580" y="3346"/>
                  </a:cubicBezTo>
                  <a:cubicBezTo>
                    <a:pt x="2254" y="2646"/>
                    <a:pt x="1914" y="2009"/>
                    <a:pt x="1566" y="1500"/>
                  </a:cubicBezTo>
                  <a:cubicBezTo>
                    <a:pt x="933" y="552"/>
                    <a:pt x="365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 rot="-2101801">
              <a:off x="404872" y="4177027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 cap="flat" cmpd="sng" w="4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 rot="-2101801">
              <a:off x="103929" y="4195619"/>
              <a:ext cx="331550" cy="92749"/>
            </a:xfrm>
            <a:custGeom>
              <a:rect b="b" l="l" r="r" t="t"/>
              <a:pathLst>
                <a:path extrusionOk="0" h="5034" w="17995">
                  <a:moveTo>
                    <a:pt x="63" y="0"/>
                  </a:moveTo>
                  <a:cubicBezTo>
                    <a:pt x="55" y="0"/>
                    <a:pt x="49" y="2"/>
                    <a:pt x="45" y="6"/>
                  </a:cubicBezTo>
                  <a:cubicBezTo>
                    <a:pt x="0" y="57"/>
                    <a:pt x="856" y="911"/>
                    <a:pt x="2376" y="1888"/>
                  </a:cubicBezTo>
                  <a:cubicBezTo>
                    <a:pt x="3128" y="2387"/>
                    <a:pt x="4066" y="2871"/>
                    <a:pt x="5097" y="3338"/>
                  </a:cubicBezTo>
                  <a:cubicBezTo>
                    <a:pt x="6184" y="3801"/>
                    <a:pt x="7307" y="4178"/>
                    <a:pt x="8454" y="4466"/>
                  </a:cubicBezTo>
                  <a:cubicBezTo>
                    <a:pt x="9630" y="4741"/>
                    <a:pt x="10827" y="4923"/>
                    <a:pt x="11958" y="4999"/>
                  </a:cubicBezTo>
                  <a:cubicBezTo>
                    <a:pt x="12406" y="5021"/>
                    <a:pt x="12843" y="5034"/>
                    <a:pt x="13264" y="5034"/>
                  </a:cubicBezTo>
                  <a:cubicBezTo>
                    <a:pt x="13904" y="5034"/>
                    <a:pt x="14505" y="5005"/>
                    <a:pt x="15048" y="4938"/>
                  </a:cubicBezTo>
                  <a:cubicBezTo>
                    <a:pt x="16850" y="4745"/>
                    <a:pt x="17995" y="4337"/>
                    <a:pt x="17958" y="4186"/>
                  </a:cubicBezTo>
                  <a:cubicBezTo>
                    <a:pt x="17946" y="4130"/>
                    <a:pt x="17826" y="4109"/>
                    <a:pt x="17616" y="4109"/>
                  </a:cubicBezTo>
                  <a:cubicBezTo>
                    <a:pt x="17144" y="4109"/>
                    <a:pt x="16212" y="4215"/>
                    <a:pt x="15001" y="4264"/>
                  </a:cubicBezTo>
                  <a:cubicBezTo>
                    <a:pt x="14699" y="4281"/>
                    <a:pt x="14379" y="4289"/>
                    <a:pt x="14045" y="4289"/>
                  </a:cubicBezTo>
                  <a:cubicBezTo>
                    <a:pt x="13412" y="4289"/>
                    <a:pt x="12729" y="4261"/>
                    <a:pt x="12016" y="4217"/>
                  </a:cubicBezTo>
                  <a:cubicBezTo>
                    <a:pt x="10878" y="4121"/>
                    <a:pt x="9747" y="3953"/>
                    <a:pt x="8632" y="3713"/>
                  </a:cubicBezTo>
                  <a:cubicBezTo>
                    <a:pt x="7517" y="3455"/>
                    <a:pt x="6421" y="3124"/>
                    <a:pt x="5349" y="2724"/>
                  </a:cubicBezTo>
                  <a:cubicBezTo>
                    <a:pt x="4332" y="2317"/>
                    <a:pt x="3391" y="1901"/>
                    <a:pt x="2622" y="1472"/>
                  </a:cubicBezTo>
                  <a:cubicBezTo>
                    <a:pt x="1146" y="680"/>
                    <a:pt x="210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 rot="-2101801">
              <a:off x="268685" y="4148987"/>
              <a:ext cx="388187" cy="252785"/>
            </a:xfrm>
            <a:custGeom>
              <a:rect b="b" l="l" r="r" t="t"/>
              <a:pathLst>
                <a:path extrusionOk="0" h="13720" w="21069">
                  <a:moveTo>
                    <a:pt x="18519" y="0"/>
                  </a:moveTo>
                  <a:cubicBezTo>
                    <a:pt x="18375" y="0"/>
                    <a:pt x="18230" y="12"/>
                    <a:pt x="18087" y="36"/>
                  </a:cubicBezTo>
                  <a:cubicBezTo>
                    <a:pt x="17624" y="121"/>
                    <a:pt x="17420" y="287"/>
                    <a:pt x="17443" y="375"/>
                  </a:cubicBezTo>
                  <a:cubicBezTo>
                    <a:pt x="17470" y="477"/>
                    <a:pt x="17705" y="492"/>
                    <a:pt x="18087" y="566"/>
                  </a:cubicBezTo>
                  <a:cubicBezTo>
                    <a:pt x="18318" y="607"/>
                    <a:pt x="18542" y="673"/>
                    <a:pt x="18760" y="760"/>
                  </a:cubicBezTo>
                  <a:cubicBezTo>
                    <a:pt x="19008" y="861"/>
                    <a:pt x="19278" y="1007"/>
                    <a:pt x="19504" y="1214"/>
                  </a:cubicBezTo>
                  <a:cubicBezTo>
                    <a:pt x="19614" y="1319"/>
                    <a:pt x="19717" y="1436"/>
                    <a:pt x="19783" y="1567"/>
                  </a:cubicBezTo>
                  <a:cubicBezTo>
                    <a:pt x="19856" y="1694"/>
                    <a:pt x="19900" y="1837"/>
                    <a:pt x="19908" y="1985"/>
                  </a:cubicBezTo>
                  <a:cubicBezTo>
                    <a:pt x="19938" y="2278"/>
                    <a:pt x="19821" y="2609"/>
                    <a:pt x="19555" y="2915"/>
                  </a:cubicBezTo>
                  <a:cubicBezTo>
                    <a:pt x="19291" y="3222"/>
                    <a:pt x="18917" y="3450"/>
                    <a:pt x="18420" y="3617"/>
                  </a:cubicBezTo>
                  <a:cubicBezTo>
                    <a:pt x="17929" y="3783"/>
                    <a:pt x="17330" y="3881"/>
                    <a:pt x="16674" y="4009"/>
                  </a:cubicBezTo>
                  <a:cubicBezTo>
                    <a:pt x="15380" y="4260"/>
                    <a:pt x="13978" y="4548"/>
                    <a:pt x="12525" y="4951"/>
                  </a:cubicBezTo>
                  <a:cubicBezTo>
                    <a:pt x="11071" y="5353"/>
                    <a:pt x="9558" y="5866"/>
                    <a:pt x="8085" y="6592"/>
                  </a:cubicBezTo>
                  <a:cubicBezTo>
                    <a:pt x="6615" y="7313"/>
                    <a:pt x="5188" y="8248"/>
                    <a:pt x="3960" y="9427"/>
                  </a:cubicBezTo>
                  <a:cubicBezTo>
                    <a:pt x="3652" y="9722"/>
                    <a:pt x="3360" y="10033"/>
                    <a:pt x="3085" y="10357"/>
                  </a:cubicBezTo>
                  <a:cubicBezTo>
                    <a:pt x="2807" y="10676"/>
                    <a:pt x="2542" y="11032"/>
                    <a:pt x="2318" y="11332"/>
                  </a:cubicBezTo>
                  <a:cubicBezTo>
                    <a:pt x="2203" y="11482"/>
                    <a:pt x="2091" y="11622"/>
                    <a:pt x="1980" y="11746"/>
                  </a:cubicBezTo>
                  <a:lnTo>
                    <a:pt x="1818" y="11915"/>
                  </a:lnTo>
                  <a:cubicBezTo>
                    <a:pt x="1793" y="11939"/>
                    <a:pt x="1752" y="11970"/>
                    <a:pt x="1704" y="11970"/>
                  </a:cubicBezTo>
                  <a:cubicBezTo>
                    <a:pt x="1699" y="11970"/>
                    <a:pt x="1694" y="11970"/>
                    <a:pt x="1689" y="11969"/>
                  </a:cubicBezTo>
                  <a:cubicBezTo>
                    <a:pt x="1648" y="11959"/>
                    <a:pt x="1646" y="11914"/>
                    <a:pt x="1651" y="11879"/>
                  </a:cubicBezTo>
                  <a:cubicBezTo>
                    <a:pt x="1656" y="11861"/>
                    <a:pt x="1662" y="11842"/>
                    <a:pt x="1667" y="11822"/>
                  </a:cubicBezTo>
                  <a:lnTo>
                    <a:pt x="1676" y="11790"/>
                  </a:lnTo>
                  <a:lnTo>
                    <a:pt x="1746" y="11634"/>
                  </a:lnTo>
                  <a:cubicBezTo>
                    <a:pt x="1965" y="11143"/>
                    <a:pt x="2221" y="10670"/>
                    <a:pt x="2510" y="10218"/>
                  </a:cubicBezTo>
                  <a:cubicBezTo>
                    <a:pt x="2791" y="9774"/>
                    <a:pt x="3101" y="9348"/>
                    <a:pt x="3433" y="8941"/>
                  </a:cubicBezTo>
                  <a:cubicBezTo>
                    <a:pt x="3765" y="8541"/>
                    <a:pt x="4112" y="8164"/>
                    <a:pt x="4467" y="7810"/>
                  </a:cubicBezTo>
                  <a:cubicBezTo>
                    <a:pt x="5900" y="6394"/>
                    <a:pt x="7487" y="5388"/>
                    <a:pt x="8873" y="4627"/>
                  </a:cubicBezTo>
                  <a:cubicBezTo>
                    <a:pt x="10267" y="3868"/>
                    <a:pt x="11471" y="3349"/>
                    <a:pt x="12301" y="2973"/>
                  </a:cubicBezTo>
                  <a:cubicBezTo>
                    <a:pt x="13135" y="2601"/>
                    <a:pt x="13599" y="2377"/>
                    <a:pt x="13576" y="2306"/>
                  </a:cubicBezTo>
                  <a:cubicBezTo>
                    <a:pt x="13571" y="2291"/>
                    <a:pt x="13541" y="2283"/>
                    <a:pt x="13489" y="2283"/>
                  </a:cubicBezTo>
                  <a:cubicBezTo>
                    <a:pt x="13307" y="2283"/>
                    <a:pt x="12845" y="2375"/>
                    <a:pt x="12156" y="2561"/>
                  </a:cubicBezTo>
                  <a:cubicBezTo>
                    <a:pt x="10906" y="2904"/>
                    <a:pt x="9686" y="3342"/>
                    <a:pt x="8502" y="3870"/>
                  </a:cubicBezTo>
                  <a:cubicBezTo>
                    <a:pt x="7017" y="4542"/>
                    <a:pt x="5280" y="5492"/>
                    <a:pt x="3660" y="6941"/>
                  </a:cubicBezTo>
                  <a:cubicBezTo>
                    <a:pt x="3247" y="7313"/>
                    <a:pt x="2854" y="7706"/>
                    <a:pt x="2482" y="8118"/>
                  </a:cubicBezTo>
                  <a:cubicBezTo>
                    <a:pt x="2095" y="8550"/>
                    <a:pt x="1736" y="9007"/>
                    <a:pt x="1406" y="9484"/>
                  </a:cubicBezTo>
                  <a:cubicBezTo>
                    <a:pt x="1063" y="9977"/>
                    <a:pt x="758" y="10498"/>
                    <a:pt x="494" y="11038"/>
                  </a:cubicBezTo>
                  <a:lnTo>
                    <a:pt x="443" y="11142"/>
                  </a:lnTo>
                  <a:lnTo>
                    <a:pt x="418" y="11193"/>
                  </a:lnTo>
                  <a:cubicBezTo>
                    <a:pt x="405" y="11221"/>
                    <a:pt x="393" y="11241"/>
                    <a:pt x="379" y="11275"/>
                  </a:cubicBezTo>
                  <a:lnTo>
                    <a:pt x="241" y="11650"/>
                  </a:lnTo>
                  <a:lnTo>
                    <a:pt x="104" y="12026"/>
                  </a:lnTo>
                  <a:cubicBezTo>
                    <a:pt x="84" y="12088"/>
                    <a:pt x="50" y="12155"/>
                    <a:pt x="42" y="12213"/>
                  </a:cubicBezTo>
                  <a:cubicBezTo>
                    <a:pt x="30" y="12273"/>
                    <a:pt x="24" y="12331"/>
                    <a:pt x="18" y="12388"/>
                  </a:cubicBezTo>
                  <a:cubicBezTo>
                    <a:pt x="1" y="12619"/>
                    <a:pt x="30" y="12828"/>
                    <a:pt x="107" y="13022"/>
                  </a:cubicBezTo>
                  <a:cubicBezTo>
                    <a:pt x="190" y="13225"/>
                    <a:pt x="332" y="13400"/>
                    <a:pt x="513" y="13524"/>
                  </a:cubicBezTo>
                  <a:cubicBezTo>
                    <a:pt x="722" y="13662"/>
                    <a:pt x="949" y="13719"/>
                    <a:pt x="1197" y="13719"/>
                  </a:cubicBezTo>
                  <a:cubicBezTo>
                    <a:pt x="1248" y="13719"/>
                    <a:pt x="1301" y="13717"/>
                    <a:pt x="1354" y="13712"/>
                  </a:cubicBezTo>
                  <a:cubicBezTo>
                    <a:pt x="1666" y="13678"/>
                    <a:pt x="1999" y="13566"/>
                    <a:pt x="2318" y="13375"/>
                  </a:cubicBezTo>
                  <a:lnTo>
                    <a:pt x="2553" y="13217"/>
                  </a:lnTo>
                  <a:lnTo>
                    <a:pt x="2778" y="13035"/>
                  </a:lnTo>
                  <a:cubicBezTo>
                    <a:pt x="2813" y="13006"/>
                    <a:pt x="2853" y="12968"/>
                    <a:pt x="2873" y="12949"/>
                  </a:cubicBezTo>
                  <a:lnTo>
                    <a:pt x="2939" y="12886"/>
                  </a:lnTo>
                  <a:lnTo>
                    <a:pt x="3064" y="12760"/>
                  </a:lnTo>
                  <a:cubicBezTo>
                    <a:pt x="3223" y="12591"/>
                    <a:pt x="3365" y="12420"/>
                    <a:pt x="3496" y="12257"/>
                  </a:cubicBezTo>
                  <a:cubicBezTo>
                    <a:pt x="3760" y="11921"/>
                    <a:pt x="3979" y="11638"/>
                    <a:pt x="4232" y="11358"/>
                  </a:cubicBezTo>
                  <a:cubicBezTo>
                    <a:pt x="4478" y="11075"/>
                    <a:pt x="4746" y="10808"/>
                    <a:pt x="5020" y="10549"/>
                  </a:cubicBezTo>
                  <a:cubicBezTo>
                    <a:pt x="6126" y="9519"/>
                    <a:pt x="7425" y="8680"/>
                    <a:pt x="8783" y="8016"/>
                  </a:cubicBezTo>
                  <a:cubicBezTo>
                    <a:pt x="10137" y="7349"/>
                    <a:pt x="11557" y="6854"/>
                    <a:pt x="12947" y="6447"/>
                  </a:cubicBezTo>
                  <a:cubicBezTo>
                    <a:pt x="14336" y="6041"/>
                    <a:pt x="15698" y="5721"/>
                    <a:pt x="16973" y="5420"/>
                  </a:cubicBezTo>
                  <a:cubicBezTo>
                    <a:pt x="17601" y="5270"/>
                    <a:pt x="18252" y="5142"/>
                    <a:pt x="18890" y="4886"/>
                  </a:cubicBezTo>
                  <a:cubicBezTo>
                    <a:pt x="19212" y="4761"/>
                    <a:pt x="19517" y="4597"/>
                    <a:pt x="19800" y="4399"/>
                  </a:cubicBezTo>
                  <a:cubicBezTo>
                    <a:pt x="20082" y="4200"/>
                    <a:pt x="20329" y="3957"/>
                    <a:pt x="20533" y="3679"/>
                  </a:cubicBezTo>
                  <a:cubicBezTo>
                    <a:pt x="20733" y="3411"/>
                    <a:pt x="20882" y="3106"/>
                    <a:pt x="20970" y="2782"/>
                  </a:cubicBezTo>
                  <a:cubicBezTo>
                    <a:pt x="21050" y="2459"/>
                    <a:pt x="21069" y="2121"/>
                    <a:pt x="20999" y="1813"/>
                  </a:cubicBezTo>
                  <a:cubicBezTo>
                    <a:pt x="20936" y="1503"/>
                    <a:pt x="20808" y="1217"/>
                    <a:pt x="20635" y="998"/>
                  </a:cubicBezTo>
                  <a:cubicBezTo>
                    <a:pt x="20472" y="770"/>
                    <a:pt x="20272" y="604"/>
                    <a:pt x="20078" y="470"/>
                  </a:cubicBezTo>
                  <a:cubicBezTo>
                    <a:pt x="19738" y="247"/>
                    <a:pt x="19352" y="99"/>
                    <a:pt x="18950" y="36"/>
                  </a:cubicBezTo>
                  <a:cubicBezTo>
                    <a:pt x="18807" y="12"/>
                    <a:pt x="18663" y="0"/>
                    <a:pt x="18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 rot="-2101801">
              <a:off x="458413" y="3822144"/>
              <a:ext cx="370923" cy="178460"/>
            </a:xfrm>
            <a:custGeom>
              <a:rect b="b" l="l" r="r" t="t"/>
              <a:pathLst>
                <a:path extrusionOk="0" h="9686" w="20132">
                  <a:moveTo>
                    <a:pt x="18428" y="1"/>
                  </a:moveTo>
                  <a:cubicBezTo>
                    <a:pt x="18384" y="1"/>
                    <a:pt x="18340" y="3"/>
                    <a:pt x="18296" y="7"/>
                  </a:cubicBezTo>
                  <a:cubicBezTo>
                    <a:pt x="18062" y="27"/>
                    <a:pt x="17836" y="102"/>
                    <a:pt x="17636" y="226"/>
                  </a:cubicBezTo>
                  <a:cubicBezTo>
                    <a:pt x="17276" y="446"/>
                    <a:pt x="17109" y="766"/>
                    <a:pt x="17079" y="982"/>
                  </a:cubicBezTo>
                  <a:cubicBezTo>
                    <a:pt x="17066" y="1093"/>
                    <a:pt x="17068" y="1175"/>
                    <a:pt x="17089" y="1230"/>
                  </a:cubicBezTo>
                  <a:cubicBezTo>
                    <a:pt x="17106" y="1284"/>
                    <a:pt x="17125" y="1309"/>
                    <a:pt x="17146" y="1309"/>
                  </a:cubicBezTo>
                  <a:cubicBezTo>
                    <a:pt x="17195" y="1307"/>
                    <a:pt x="17219" y="1204"/>
                    <a:pt x="17301" y="1055"/>
                  </a:cubicBezTo>
                  <a:cubicBezTo>
                    <a:pt x="17384" y="909"/>
                    <a:pt x="17547" y="719"/>
                    <a:pt x="17832" y="600"/>
                  </a:cubicBezTo>
                  <a:cubicBezTo>
                    <a:pt x="17965" y="544"/>
                    <a:pt x="18123" y="506"/>
                    <a:pt x="18287" y="506"/>
                  </a:cubicBezTo>
                  <a:cubicBezTo>
                    <a:pt x="18470" y="506"/>
                    <a:pt x="18659" y="553"/>
                    <a:pt x="18824" y="675"/>
                  </a:cubicBezTo>
                  <a:cubicBezTo>
                    <a:pt x="19154" y="896"/>
                    <a:pt x="19392" y="1364"/>
                    <a:pt x="19404" y="1894"/>
                  </a:cubicBezTo>
                  <a:cubicBezTo>
                    <a:pt x="19405" y="2027"/>
                    <a:pt x="19393" y="2160"/>
                    <a:pt x="19367" y="2291"/>
                  </a:cubicBezTo>
                  <a:cubicBezTo>
                    <a:pt x="19338" y="2431"/>
                    <a:pt x="19297" y="2570"/>
                    <a:pt x="19242" y="2703"/>
                  </a:cubicBezTo>
                  <a:cubicBezTo>
                    <a:pt x="19132" y="2977"/>
                    <a:pt x="18969" y="3250"/>
                    <a:pt x="18767" y="3516"/>
                  </a:cubicBezTo>
                  <a:cubicBezTo>
                    <a:pt x="18553" y="3791"/>
                    <a:pt x="18318" y="4053"/>
                    <a:pt x="18065" y="4294"/>
                  </a:cubicBezTo>
                  <a:lnTo>
                    <a:pt x="17871" y="4488"/>
                  </a:lnTo>
                  <a:lnTo>
                    <a:pt x="17664" y="4672"/>
                  </a:lnTo>
                  <a:cubicBezTo>
                    <a:pt x="17527" y="4797"/>
                    <a:pt x="17387" y="4921"/>
                    <a:pt x="17236" y="5036"/>
                  </a:cubicBezTo>
                  <a:cubicBezTo>
                    <a:pt x="16063" y="5994"/>
                    <a:pt x="14608" y="6765"/>
                    <a:pt x="13069" y="7319"/>
                  </a:cubicBezTo>
                  <a:cubicBezTo>
                    <a:pt x="11530" y="7881"/>
                    <a:pt x="9912" y="8228"/>
                    <a:pt x="8377" y="8469"/>
                  </a:cubicBezTo>
                  <a:cubicBezTo>
                    <a:pt x="6842" y="8710"/>
                    <a:pt x="5388" y="8853"/>
                    <a:pt x="4142" y="8996"/>
                  </a:cubicBezTo>
                  <a:cubicBezTo>
                    <a:pt x="2895" y="9133"/>
                    <a:pt x="1856" y="9270"/>
                    <a:pt x="1132" y="9393"/>
                  </a:cubicBezTo>
                  <a:cubicBezTo>
                    <a:pt x="408" y="9516"/>
                    <a:pt x="1" y="9619"/>
                    <a:pt x="7" y="9660"/>
                  </a:cubicBezTo>
                  <a:cubicBezTo>
                    <a:pt x="9" y="9678"/>
                    <a:pt x="78" y="9686"/>
                    <a:pt x="207" y="9686"/>
                  </a:cubicBezTo>
                  <a:cubicBezTo>
                    <a:pt x="399" y="9686"/>
                    <a:pt x="724" y="9669"/>
                    <a:pt x="1160" y="9646"/>
                  </a:cubicBezTo>
                  <a:lnTo>
                    <a:pt x="4181" y="9478"/>
                  </a:lnTo>
                  <a:cubicBezTo>
                    <a:pt x="5433" y="9405"/>
                    <a:pt x="6901" y="9320"/>
                    <a:pt x="8469" y="9127"/>
                  </a:cubicBezTo>
                  <a:cubicBezTo>
                    <a:pt x="10036" y="8935"/>
                    <a:pt x="11715" y="8612"/>
                    <a:pt x="13328" y="8049"/>
                  </a:cubicBezTo>
                  <a:cubicBezTo>
                    <a:pt x="14939" y="7491"/>
                    <a:pt x="16485" y="6683"/>
                    <a:pt x="17734" y="5645"/>
                  </a:cubicBezTo>
                  <a:cubicBezTo>
                    <a:pt x="17893" y="5520"/>
                    <a:pt x="18042" y="5385"/>
                    <a:pt x="18188" y="5250"/>
                  </a:cubicBezTo>
                  <a:lnTo>
                    <a:pt x="18407" y="5048"/>
                  </a:lnTo>
                  <a:lnTo>
                    <a:pt x="18611" y="4838"/>
                  </a:lnTo>
                  <a:cubicBezTo>
                    <a:pt x="18887" y="4566"/>
                    <a:pt x="19140" y="4273"/>
                    <a:pt x="19369" y="3961"/>
                  </a:cubicBezTo>
                  <a:cubicBezTo>
                    <a:pt x="19817" y="3343"/>
                    <a:pt x="20132" y="2605"/>
                    <a:pt x="20079" y="1863"/>
                  </a:cubicBezTo>
                  <a:cubicBezTo>
                    <a:pt x="20030" y="1148"/>
                    <a:pt x="19668" y="499"/>
                    <a:pt x="19128" y="194"/>
                  </a:cubicBezTo>
                  <a:cubicBezTo>
                    <a:pt x="19062" y="156"/>
                    <a:pt x="18995" y="124"/>
                    <a:pt x="18925" y="95"/>
                  </a:cubicBezTo>
                  <a:cubicBezTo>
                    <a:pt x="18852" y="71"/>
                    <a:pt x="18782" y="41"/>
                    <a:pt x="18709" y="30"/>
                  </a:cubicBezTo>
                  <a:cubicBezTo>
                    <a:pt x="18616" y="10"/>
                    <a:pt x="18522" y="1"/>
                    <a:pt x="18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 rot="-2101801">
              <a:off x="535812" y="3974901"/>
              <a:ext cx="346806" cy="80202"/>
            </a:xfrm>
            <a:custGeom>
              <a:rect b="b" l="l" r="r" t="t"/>
              <a:pathLst>
                <a:path extrusionOk="0" h="4353" w="18823">
                  <a:moveTo>
                    <a:pt x="17098" y="1"/>
                  </a:moveTo>
                  <a:cubicBezTo>
                    <a:pt x="16892" y="1"/>
                    <a:pt x="16686" y="25"/>
                    <a:pt x="16486" y="75"/>
                  </a:cubicBezTo>
                  <a:cubicBezTo>
                    <a:pt x="16318" y="119"/>
                    <a:pt x="16232" y="164"/>
                    <a:pt x="16235" y="208"/>
                  </a:cubicBezTo>
                  <a:cubicBezTo>
                    <a:pt x="16238" y="251"/>
                    <a:pt x="16331" y="281"/>
                    <a:pt x="16496" y="308"/>
                  </a:cubicBezTo>
                  <a:cubicBezTo>
                    <a:pt x="16661" y="338"/>
                    <a:pt x="16905" y="357"/>
                    <a:pt x="17182" y="424"/>
                  </a:cubicBezTo>
                  <a:cubicBezTo>
                    <a:pt x="17455" y="488"/>
                    <a:pt x="17763" y="627"/>
                    <a:pt x="17935" y="904"/>
                  </a:cubicBezTo>
                  <a:cubicBezTo>
                    <a:pt x="18110" y="1175"/>
                    <a:pt x="18153" y="1607"/>
                    <a:pt x="18002" y="2028"/>
                  </a:cubicBezTo>
                  <a:cubicBezTo>
                    <a:pt x="17926" y="2235"/>
                    <a:pt x="17814" y="2436"/>
                    <a:pt x="17649" y="2595"/>
                  </a:cubicBezTo>
                  <a:cubicBezTo>
                    <a:pt x="17467" y="2775"/>
                    <a:pt x="17254" y="2924"/>
                    <a:pt x="17022" y="3032"/>
                  </a:cubicBezTo>
                  <a:cubicBezTo>
                    <a:pt x="16531" y="3268"/>
                    <a:pt x="15928" y="3391"/>
                    <a:pt x="15280" y="3460"/>
                  </a:cubicBezTo>
                  <a:cubicBezTo>
                    <a:pt x="14737" y="3528"/>
                    <a:pt x="14174" y="3559"/>
                    <a:pt x="13600" y="3559"/>
                  </a:cubicBezTo>
                  <a:cubicBezTo>
                    <a:pt x="12808" y="3559"/>
                    <a:pt x="11996" y="3499"/>
                    <a:pt x="11188" y="3392"/>
                  </a:cubicBezTo>
                  <a:cubicBezTo>
                    <a:pt x="9793" y="3210"/>
                    <a:pt x="8410" y="2879"/>
                    <a:pt x="7130" y="2520"/>
                  </a:cubicBezTo>
                  <a:cubicBezTo>
                    <a:pt x="5850" y="2161"/>
                    <a:pt x="4664" y="1742"/>
                    <a:pt x="3598" y="1498"/>
                  </a:cubicBezTo>
                  <a:cubicBezTo>
                    <a:pt x="2796" y="1308"/>
                    <a:pt x="2072" y="1224"/>
                    <a:pt x="1492" y="1224"/>
                  </a:cubicBezTo>
                  <a:cubicBezTo>
                    <a:pt x="1305" y="1224"/>
                    <a:pt x="1133" y="1233"/>
                    <a:pt x="979" y="1250"/>
                  </a:cubicBezTo>
                  <a:cubicBezTo>
                    <a:pt x="342" y="1313"/>
                    <a:pt x="1" y="1448"/>
                    <a:pt x="8" y="1483"/>
                  </a:cubicBezTo>
                  <a:cubicBezTo>
                    <a:pt x="12" y="1501"/>
                    <a:pt x="61" y="1506"/>
                    <a:pt x="151" y="1506"/>
                  </a:cubicBezTo>
                  <a:cubicBezTo>
                    <a:pt x="261" y="1506"/>
                    <a:pt x="432" y="1498"/>
                    <a:pt x="657" y="1498"/>
                  </a:cubicBezTo>
                  <a:cubicBezTo>
                    <a:pt x="755" y="1498"/>
                    <a:pt x="864" y="1500"/>
                    <a:pt x="983" y="1504"/>
                  </a:cubicBezTo>
                  <a:cubicBezTo>
                    <a:pt x="1596" y="1518"/>
                    <a:pt x="2461" y="1654"/>
                    <a:pt x="3473" y="1965"/>
                  </a:cubicBezTo>
                  <a:cubicBezTo>
                    <a:pt x="4484" y="2266"/>
                    <a:pt x="5645" y="2740"/>
                    <a:pt x="6936" y="3154"/>
                  </a:cubicBezTo>
                  <a:cubicBezTo>
                    <a:pt x="8227" y="3568"/>
                    <a:pt x="9632" y="3947"/>
                    <a:pt x="11078" y="4159"/>
                  </a:cubicBezTo>
                  <a:cubicBezTo>
                    <a:pt x="11920" y="4282"/>
                    <a:pt x="12775" y="4352"/>
                    <a:pt x="13614" y="4352"/>
                  </a:cubicBezTo>
                  <a:cubicBezTo>
                    <a:pt x="14212" y="4352"/>
                    <a:pt x="14803" y="4317"/>
                    <a:pt x="15374" y="4239"/>
                  </a:cubicBezTo>
                  <a:cubicBezTo>
                    <a:pt x="16055" y="4159"/>
                    <a:pt x="16744" y="4016"/>
                    <a:pt x="17356" y="3700"/>
                  </a:cubicBezTo>
                  <a:cubicBezTo>
                    <a:pt x="17659" y="3547"/>
                    <a:pt x="17934" y="3340"/>
                    <a:pt x="18167" y="3092"/>
                  </a:cubicBezTo>
                  <a:cubicBezTo>
                    <a:pt x="18405" y="2836"/>
                    <a:pt x="18557" y="2533"/>
                    <a:pt x="18647" y="2234"/>
                  </a:cubicBezTo>
                  <a:cubicBezTo>
                    <a:pt x="18823" y="1638"/>
                    <a:pt x="18734" y="1000"/>
                    <a:pt x="18398" y="571"/>
                  </a:cubicBezTo>
                  <a:cubicBezTo>
                    <a:pt x="18245" y="377"/>
                    <a:pt x="18043" y="225"/>
                    <a:pt x="17814" y="133"/>
                  </a:cubicBezTo>
                  <a:cubicBezTo>
                    <a:pt x="17633" y="59"/>
                    <a:pt x="17440" y="17"/>
                    <a:pt x="17245" y="5"/>
                  </a:cubicBezTo>
                  <a:cubicBezTo>
                    <a:pt x="17196" y="2"/>
                    <a:pt x="17147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 rot="-4801827">
              <a:off x="211176" y="4871294"/>
              <a:ext cx="270573" cy="354701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 rot="-4801827">
              <a:off x="203599" y="4688988"/>
              <a:ext cx="605304" cy="435626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2"/>
          <p:cNvSpPr/>
          <p:nvPr/>
        </p:nvSpPr>
        <p:spPr>
          <a:xfrm>
            <a:off x="94868" y="1281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>
            <a:off x="94874" y="708599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2"/>
          <p:cNvGrpSpPr/>
          <p:nvPr/>
        </p:nvGrpSpPr>
        <p:grpSpPr>
          <a:xfrm flipH="1">
            <a:off x="8209819" y="47628"/>
            <a:ext cx="1112786" cy="1116306"/>
            <a:chOff x="-238556" y="3385203"/>
            <a:chExt cx="1112786" cy="1116306"/>
          </a:xfrm>
        </p:grpSpPr>
        <p:sp>
          <p:nvSpPr>
            <p:cNvPr id="337" name="Google Shape;337;p22"/>
            <p:cNvSpPr/>
            <p:nvPr/>
          </p:nvSpPr>
          <p:spPr>
            <a:xfrm rot="-2101623">
              <a:off x="-62688" y="3570931"/>
              <a:ext cx="650312" cy="818031"/>
            </a:xfrm>
            <a:custGeom>
              <a:rect b="b" l="l" r="r" t="t"/>
              <a:pathLst>
                <a:path extrusionOk="0" h="44399" w="35296">
                  <a:moveTo>
                    <a:pt x="27944" y="0"/>
                  </a:moveTo>
                  <a:cubicBezTo>
                    <a:pt x="27824" y="0"/>
                    <a:pt x="27701" y="10"/>
                    <a:pt x="27578" y="29"/>
                  </a:cubicBezTo>
                  <a:cubicBezTo>
                    <a:pt x="25660" y="337"/>
                    <a:pt x="24796" y="2627"/>
                    <a:pt x="24646" y="4319"/>
                  </a:cubicBezTo>
                  <a:cubicBezTo>
                    <a:pt x="24533" y="5596"/>
                    <a:pt x="24586" y="6949"/>
                    <a:pt x="24133" y="8169"/>
                  </a:cubicBezTo>
                  <a:cubicBezTo>
                    <a:pt x="23729" y="9261"/>
                    <a:pt x="22877" y="9951"/>
                    <a:pt x="21788" y="10294"/>
                  </a:cubicBezTo>
                  <a:cubicBezTo>
                    <a:pt x="20803" y="10605"/>
                    <a:pt x="19765" y="10693"/>
                    <a:pt x="18756" y="10901"/>
                  </a:cubicBezTo>
                  <a:cubicBezTo>
                    <a:pt x="17706" y="11120"/>
                    <a:pt x="16716" y="11523"/>
                    <a:pt x="15852" y="12168"/>
                  </a:cubicBezTo>
                  <a:cubicBezTo>
                    <a:pt x="14065" y="13502"/>
                    <a:pt x="12950" y="15586"/>
                    <a:pt x="12899" y="17819"/>
                  </a:cubicBezTo>
                  <a:cubicBezTo>
                    <a:pt x="12850" y="19988"/>
                    <a:pt x="13668" y="22125"/>
                    <a:pt x="13428" y="24292"/>
                  </a:cubicBezTo>
                  <a:cubicBezTo>
                    <a:pt x="12590" y="23909"/>
                    <a:pt x="11708" y="23631"/>
                    <a:pt x="10803" y="23463"/>
                  </a:cubicBezTo>
                  <a:cubicBezTo>
                    <a:pt x="10198" y="23353"/>
                    <a:pt x="9514" y="23262"/>
                    <a:pt x="8830" y="23262"/>
                  </a:cubicBezTo>
                  <a:cubicBezTo>
                    <a:pt x="7792" y="23262"/>
                    <a:pt x="6757" y="23472"/>
                    <a:pt x="6002" y="24141"/>
                  </a:cubicBezTo>
                  <a:cubicBezTo>
                    <a:pt x="4903" y="25116"/>
                    <a:pt x="5193" y="26563"/>
                    <a:pt x="5682" y="27789"/>
                  </a:cubicBezTo>
                  <a:cubicBezTo>
                    <a:pt x="4938" y="27530"/>
                    <a:pt x="4163" y="27359"/>
                    <a:pt x="3377" y="27284"/>
                  </a:cubicBezTo>
                  <a:cubicBezTo>
                    <a:pt x="3086" y="27257"/>
                    <a:pt x="2777" y="27231"/>
                    <a:pt x="2468" y="27231"/>
                  </a:cubicBezTo>
                  <a:cubicBezTo>
                    <a:pt x="1948" y="27231"/>
                    <a:pt x="1427" y="27305"/>
                    <a:pt x="991" y="27572"/>
                  </a:cubicBezTo>
                  <a:cubicBezTo>
                    <a:pt x="349" y="27966"/>
                    <a:pt x="98" y="28715"/>
                    <a:pt x="180" y="29437"/>
                  </a:cubicBezTo>
                  <a:cubicBezTo>
                    <a:pt x="272" y="30246"/>
                    <a:pt x="677" y="30917"/>
                    <a:pt x="1220" y="31505"/>
                  </a:cubicBezTo>
                  <a:cubicBezTo>
                    <a:pt x="1646" y="31969"/>
                    <a:pt x="2132" y="32384"/>
                    <a:pt x="2537" y="32866"/>
                  </a:cubicBezTo>
                  <a:cubicBezTo>
                    <a:pt x="1664" y="32890"/>
                    <a:pt x="831" y="33473"/>
                    <a:pt x="467" y="34294"/>
                  </a:cubicBezTo>
                  <a:cubicBezTo>
                    <a:pt x="0" y="35354"/>
                    <a:pt x="387" y="36565"/>
                    <a:pt x="1098" y="37416"/>
                  </a:cubicBezTo>
                  <a:cubicBezTo>
                    <a:pt x="2014" y="38511"/>
                    <a:pt x="3440" y="38966"/>
                    <a:pt x="4802" y="39204"/>
                  </a:cubicBezTo>
                  <a:cubicBezTo>
                    <a:pt x="6060" y="39424"/>
                    <a:pt x="7336" y="39530"/>
                    <a:pt x="8613" y="39530"/>
                  </a:cubicBezTo>
                  <a:cubicBezTo>
                    <a:pt x="9492" y="39530"/>
                    <a:pt x="10371" y="39480"/>
                    <a:pt x="11244" y="39381"/>
                  </a:cubicBezTo>
                  <a:lnTo>
                    <a:pt x="11244" y="39381"/>
                  </a:lnTo>
                  <a:cubicBezTo>
                    <a:pt x="10560" y="39775"/>
                    <a:pt x="9920" y="40239"/>
                    <a:pt x="9418" y="40853"/>
                  </a:cubicBezTo>
                  <a:cubicBezTo>
                    <a:pt x="8662" y="41780"/>
                    <a:pt x="8235" y="43011"/>
                    <a:pt x="8572" y="44194"/>
                  </a:cubicBezTo>
                  <a:cubicBezTo>
                    <a:pt x="8609" y="44323"/>
                    <a:pt x="8732" y="44399"/>
                    <a:pt x="8856" y="44399"/>
                  </a:cubicBezTo>
                  <a:cubicBezTo>
                    <a:pt x="8908" y="44399"/>
                    <a:pt x="8960" y="44385"/>
                    <a:pt x="9007" y="44356"/>
                  </a:cubicBezTo>
                  <a:lnTo>
                    <a:pt x="12486" y="42189"/>
                  </a:lnTo>
                  <a:lnTo>
                    <a:pt x="24664" y="34604"/>
                  </a:lnTo>
                  <a:cubicBezTo>
                    <a:pt x="24810" y="34512"/>
                    <a:pt x="24825" y="34362"/>
                    <a:pt x="24770" y="34240"/>
                  </a:cubicBezTo>
                  <a:lnTo>
                    <a:pt x="25864" y="33162"/>
                  </a:lnTo>
                  <a:lnTo>
                    <a:pt x="29042" y="30030"/>
                  </a:lnTo>
                  <a:cubicBezTo>
                    <a:pt x="30050" y="29037"/>
                    <a:pt x="31088" y="28065"/>
                    <a:pt x="32034" y="27013"/>
                  </a:cubicBezTo>
                  <a:cubicBezTo>
                    <a:pt x="32943" y="26004"/>
                    <a:pt x="33749" y="24894"/>
                    <a:pt x="34258" y="23628"/>
                  </a:cubicBezTo>
                  <a:cubicBezTo>
                    <a:pt x="34747" y="22411"/>
                    <a:pt x="34989" y="21122"/>
                    <a:pt x="35091" y="19819"/>
                  </a:cubicBezTo>
                  <a:cubicBezTo>
                    <a:pt x="35296" y="17215"/>
                    <a:pt x="35036" y="14541"/>
                    <a:pt x="34598" y="11974"/>
                  </a:cubicBezTo>
                  <a:cubicBezTo>
                    <a:pt x="34376" y="10678"/>
                    <a:pt x="34092" y="9395"/>
                    <a:pt x="33746" y="8124"/>
                  </a:cubicBezTo>
                  <a:cubicBezTo>
                    <a:pt x="33408" y="6901"/>
                    <a:pt x="33032" y="5678"/>
                    <a:pt x="32527" y="4512"/>
                  </a:cubicBezTo>
                  <a:cubicBezTo>
                    <a:pt x="32050" y="3407"/>
                    <a:pt x="31451" y="2349"/>
                    <a:pt x="30625" y="1464"/>
                  </a:cubicBezTo>
                  <a:cubicBezTo>
                    <a:pt x="29928" y="716"/>
                    <a:pt x="28998" y="0"/>
                    <a:pt x="27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 rot="-2101623">
              <a:off x="109631" y="3449400"/>
              <a:ext cx="448895" cy="713656"/>
            </a:xfrm>
            <a:custGeom>
              <a:rect b="b" l="l" r="r" t="t"/>
              <a:pathLst>
                <a:path extrusionOk="0" h="38734" w="24364">
                  <a:moveTo>
                    <a:pt x="18011" y="0"/>
                  </a:moveTo>
                  <a:cubicBezTo>
                    <a:pt x="17898" y="0"/>
                    <a:pt x="17785" y="14"/>
                    <a:pt x="17675" y="40"/>
                  </a:cubicBezTo>
                  <a:cubicBezTo>
                    <a:pt x="17592" y="58"/>
                    <a:pt x="17511" y="83"/>
                    <a:pt x="17431" y="115"/>
                  </a:cubicBezTo>
                  <a:cubicBezTo>
                    <a:pt x="17348" y="145"/>
                    <a:pt x="17268" y="183"/>
                    <a:pt x="17189" y="226"/>
                  </a:cubicBezTo>
                  <a:cubicBezTo>
                    <a:pt x="16973" y="347"/>
                    <a:pt x="16774" y="497"/>
                    <a:pt x="16599" y="672"/>
                  </a:cubicBezTo>
                  <a:cubicBezTo>
                    <a:pt x="16434" y="833"/>
                    <a:pt x="16280" y="1041"/>
                    <a:pt x="16186" y="1183"/>
                  </a:cubicBezTo>
                  <a:cubicBezTo>
                    <a:pt x="15305" y="2440"/>
                    <a:pt x="14788" y="3836"/>
                    <a:pt x="14325" y="5157"/>
                  </a:cubicBezTo>
                  <a:cubicBezTo>
                    <a:pt x="13860" y="6484"/>
                    <a:pt x="13439" y="7761"/>
                    <a:pt x="12800" y="8895"/>
                  </a:cubicBezTo>
                  <a:cubicBezTo>
                    <a:pt x="11542" y="11190"/>
                    <a:pt x="9582" y="13043"/>
                    <a:pt x="7369" y="14203"/>
                  </a:cubicBezTo>
                  <a:cubicBezTo>
                    <a:pt x="6276" y="14784"/>
                    <a:pt x="5022" y="15158"/>
                    <a:pt x="3839" y="15826"/>
                  </a:cubicBezTo>
                  <a:cubicBezTo>
                    <a:pt x="3245" y="16161"/>
                    <a:pt x="2702" y="16581"/>
                    <a:pt x="2230" y="17074"/>
                  </a:cubicBezTo>
                  <a:cubicBezTo>
                    <a:pt x="1776" y="17553"/>
                    <a:pt x="1388" y="18092"/>
                    <a:pt x="1077" y="18674"/>
                  </a:cubicBezTo>
                  <a:cubicBezTo>
                    <a:pt x="469" y="19817"/>
                    <a:pt x="158" y="21044"/>
                    <a:pt x="77" y="22237"/>
                  </a:cubicBezTo>
                  <a:cubicBezTo>
                    <a:pt x="0" y="23430"/>
                    <a:pt x="143" y="24573"/>
                    <a:pt x="397" y="25627"/>
                  </a:cubicBezTo>
                  <a:cubicBezTo>
                    <a:pt x="908" y="27742"/>
                    <a:pt x="1852" y="29495"/>
                    <a:pt x="2670" y="30983"/>
                  </a:cubicBezTo>
                  <a:cubicBezTo>
                    <a:pt x="3491" y="32475"/>
                    <a:pt x="4136" y="33793"/>
                    <a:pt x="4441" y="34959"/>
                  </a:cubicBezTo>
                  <a:cubicBezTo>
                    <a:pt x="4760" y="36121"/>
                    <a:pt x="4783" y="37078"/>
                    <a:pt x="4723" y="37726"/>
                  </a:cubicBezTo>
                  <a:cubicBezTo>
                    <a:pt x="4663" y="38374"/>
                    <a:pt x="4560" y="38717"/>
                    <a:pt x="4609" y="38733"/>
                  </a:cubicBezTo>
                  <a:cubicBezTo>
                    <a:pt x="4610" y="38734"/>
                    <a:pt x="4611" y="38734"/>
                    <a:pt x="4611" y="38734"/>
                  </a:cubicBezTo>
                  <a:cubicBezTo>
                    <a:pt x="4647" y="38734"/>
                    <a:pt x="4831" y="38418"/>
                    <a:pt x="4977" y="37766"/>
                  </a:cubicBezTo>
                  <a:cubicBezTo>
                    <a:pt x="5126" y="37105"/>
                    <a:pt x="5189" y="36086"/>
                    <a:pt x="4935" y="34842"/>
                  </a:cubicBezTo>
                  <a:cubicBezTo>
                    <a:pt x="4695" y="33595"/>
                    <a:pt x="4090" y="32174"/>
                    <a:pt x="3332" y="30643"/>
                  </a:cubicBezTo>
                  <a:cubicBezTo>
                    <a:pt x="2959" y="29873"/>
                    <a:pt x="2557" y="29070"/>
                    <a:pt x="2207" y="28203"/>
                  </a:cubicBezTo>
                  <a:cubicBezTo>
                    <a:pt x="1858" y="27336"/>
                    <a:pt x="1543" y="26404"/>
                    <a:pt x="1340" y="25417"/>
                  </a:cubicBezTo>
                  <a:cubicBezTo>
                    <a:pt x="1137" y="24430"/>
                    <a:pt x="1041" y="23381"/>
                    <a:pt x="1141" y="22324"/>
                  </a:cubicBezTo>
                  <a:cubicBezTo>
                    <a:pt x="1242" y="21272"/>
                    <a:pt x="1550" y="20199"/>
                    <a:pt x="2095" y="19237"/>
                  </a:cubicBezTo>
                  <a:cubicBezTo>
                    <a:pt x="2367" y="18754"/>
                    <a:pt x="2703" y="18310"/>
                    <a:pt x="3094" y="17916"/>
                  </a:cubicBezTo>
                  <a:cubicBezTo>
                    <a:pt x="3493" y="17519"/>
                    <a:pt x="3948" y="17184"/>
                    <a:pt x="4444" y="16920"/>
                  </a:cubicBezTo>
                  <a:cubicBezTo>
                    <a:pt x="5466" y="16362"/>
                    <a:pt x="6720" y="16013"/>
                    <a:pt x="7971" y="15389"/>
                  </a:cubicBezTo>
                  <a:cubicBezTo>
                    <a:pt x="9204" y="14765"/>
                    <a:pt x="10374" y="13966"/>
                    <a:pt x="11406" y="12986"/>
                  </a:cubicBezTo>
                  <a:cubicBezTo>
                    <a:pt x="11927" y="12496"/>
                    <a:pt x="12412" y="11969"/>
                    <a:pt x="12858" y="11410"/>
                  </a:cubicBezTo>
                  <a:cubicBezTo>
                    <a:pt x="13305" y="10841"/>
                    <a:pt x="13711" y="10239"/>
                    <a:pt x="14070" y="9610"/>
                  </a:cubicBezTo>
                  <a:cubicBezTo>
                    <a:pt x="14807" y="8341"/>
                    <a:pt x="15272" y="6961"/>
                    <a:pt x="15744" y="5665"/>
                  </a:cubicBezTo>
                  <a:cubicBezTo>
                    <a:pt x="16212" y="4365"/>
                    <a:pt x="16704" y="3114"/>
                    <a:pt x="17446" y="2079"/>
                  </a:cubicBezTo>
                  <a:cubicBezTo>
                    <a:pt x="17548" y="1932"/>
                    <a:pt x="17603" y="1859"/>
                    <a:pt x="17688" y="1777"/>
                  </a:cubicBezTo>
                  <a:cubicBezTo>
                    <a:pt x="17758" y="1707"/>
                    <a:pt x="17836" y="1647"/>
                    <a:pt x="17921" y="1598"/>
                  </a:cubicBezTo>
                  <a:lnTo>
                    <a:pt x="17921" y="1598"/>
                  </a:lnTo>
                  <a:cubicBezTo>
                    <a:pt x="17920" y="1600"/>
                    <a:pt x="17928" y="1598"/>
                    <a:pt x="17926" y="1602"/>
                  </a:cubicBezTo>
                  <a:cubicBezTo>
                    <a:pt x="18114" y="2145"/>
                    <a:pt x="18302" y="2688"/>
                    <a:pt x="18491" y="3229"/>
                  </a:cubicBezTo>
                  <a:cubicBezTo>
                    <a:pt x="18949" y="4549"/>
                    <a:pt x="19404" y="5859"/>
                    <a:pt x="19857" y="7163"/>
                  </a:cubicBezTo>
                  <a:lnTo>
                    <a:pt x="21201" y="11028"/>
                  </a:lnTo>
                  <a:cubicBezTo>
                    <a:pt x="21632" y="12293"/>
                    <a:pt x="22018" y="13539"/>
                    <a:pt x="22278" y="14777"/>
                  </a:cubicBezTo>
                  <a:cubicBezTo>
                    <a:pt x="22795" y="17245"/>
                    <a:pt x="22783" y="19731"/>
                    <a:pt x="22377" y="22010"/>
                  </a:cubicBezTo>
                  <a:cubicBezTo>
                    <a:pt x="21969" y="24292"/>
                    <a:pt x="21173" y="26374"/>
                    <a:pt x="20157" y="28123"/>
                  </a:cubicBezTo>
                  <a:cubicBezTo>
                    <a:pt x="19142" y="29874"/>
                    <a:pt x="17901" y="31283"/>
                    <a:pt x="16621" y="32309"/>
                  </a:cubicBezTo>
                  <a:cubicBezTo>
                    <a:pt x="15337" y="33341"/>
                    <a:pt x="14045" y="34094"/>
                    <a:pt x="13031" y="34799"/>
                  </a:cubicBezTo>
                  <a:cubicBezTo>
                    <a:pt x="12006" y="35493"/>
                    <a:pt x="11241" y="36121"/>
                    <a:pt x="10779" y="36606"/>
                  </a:cubicBezTo>
                  <a:cubicBezTo>
                    <a:pt x="10663" y="36728"/>
                    <a:pt x="10564" y="36838"/>
                    <a:pt x="10481" y="36934"/>
                  </a:cubicBezTo>
                  <a:cubicBezTo>
                    <a:pt x="10411" y="37017"/>
                    <a:pt x="10347" y="37105"/>
                    <a:pt x="10287" y="37194"/>
                  </a:cubicBezTo>
                  <a:cubicBezTo>
                    <a:pt x="10189" y="37340"/>
                    <a:pt x="10155" y="37430"/>
                    <a:pt x="10186" y="37459"/>
                  </a:cubicBezTo>
                  <a:cubicBezTo>
                    <a:pt x="10193" y="37467"/>
                    <a:pt x="10205" y="37471"/>
                    <a:pt x="10220" y="37471"/>
                  </a:cubicBezTo>
                  <a:cubicBezTo>
                    <a:pt x="10265" y="37471"/>
                    <a:pt x="10345" y="37437"/>
                    <a:pt x="10456" y="37372"/>
                  </a:cubicBezTo>
                  <a:cubicBezTo>
                    <a:pt x="10531" y="37329"/>
                    <a:pt x="10617" y="37271"/>
                    <a:pt x="10720" y="37202"/>
                  </a:cubicBezTo>
                  <a:cubicBezTo>
                    <a:pt x="10827" y="37135"/>
                    <a:pt x="10945" y="37057"/>
                    <a:pt x="11078" y="36965"/>
                  </a:cubicBezTo>
                  <a:cubicBezTo>
                    <a:pt x="11613" y="36603"/>
                    <a:pt x="12412" y="36106"/>
                    <a:pt x="13474" y="35517"/>
                  </a:cubicBezTo>
                  <a:cubicBezTo>
                    <a:pt x="14004" y="35220"/>
                    <a:pt x="14601" y="34899"/>
                    <a:pt x="15249" y="34529"/>
                  </a:cubicBezTo>
                  <a:cubicBezTo>
                    <a:pt x="15896" y="34158"/>
                    <a:pt x="16598" y="33736"/>
                    <a:pt x="17314" y="33212"/>
                  </a:cubicBezTo>
                  <a:cubicBezTo>
                    <a:pt x="18758" y="32167"/>
                    <a:pt x="20168" y="30681"/>
                    <a:pt x="21316" y="28820"/>
                  </a:cubicBezTo>
                  <a:cubicBezTo>
                    <a:pt x="22466" y="26964"/>
                    <a:pt x="23368" y="24741"/>
                    <a:pt x="23847" y="22285"/>
                  </a:cubicBezTo>
                  <a:cubicBezTo>
                    <a:pt x="24321" y="19831"/>
                    <a:pt x="24364" y="17143"/>
                    <a:pt x="23816" y="14460"/>
                  </a:cubicBezTo>
                  <a:cubicBezTo>
                    <a:pt x="23542" y="13122"/>
                    <a:pt x="23139" y="11811"/>
                    <a:pt x="22703" y="10520"/>
                  </a:cubicBezTo>
                  <a:lnTo>
                    <a:pt x="21354" y="6643"/>
                  </a:lnTo>
                  <a:lnTo>
                    <a:pt x="19975" y="2711"/>
                  </a:lnTo>
                  <a:lnTo>
                    <a:pt x="19628" y="1723"/>
                  </a:lnTo>
                  <a:lnTo>
                    <a:pt x="19454" y="1228"/>
                  </a:lnTo>
                  <a:cubicBezTo>
                    <a:pt x="19423" y="1145"/>
                    <a:pt x="19399" y="1063"/>
                    <a:pt x="19318" y="882"/>
                  </a:cubicBezTo>
                  <a:cubicBezTo>
                    <a:pt x="19248" y="726"/>
                    <a:pt x="19155" y="583"/>
                    <a:pt x="19042" y="455"/>
                  </a:cubicBezTo>
                  <a:cubicBezTo>
                    <a:pt x="18818" y="205"/>
                    <a:pt x="18508" y="46"/>
                    <a:pt x="18174" y="10"/>
                  </a:cubicBezTo>
                  <a:cubicBezTo>
                    <a:pt x="18120" y="3"/>
                    <a:pt x="18066" y="0"/>
                    <a:pt x="18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 rot="-2101623">
              <a:off x="288943" y="3432489"/>
              <a:ext cx="352940" cy="625642"/>
            </a:xfrm>
            <a:custGeom>
              <a:rect b="b" l="l" r="r" t="t"/>
              <a:pathLst>
                <a:path extrusionOk="0" h="33957" w="19156">
                  <a:moveTo>
                    <a:pt x="16886" y="1"/>
                  </a:moveTo>
                  <a:cubicBezTo>
                    <a:pt x="16830" y="1"/>
                    <a:pt x="16773" y="4"/>
                    <a:pt x="16718" y="11"/>
                  </a:cubicBezTo>
                  <a:cubicBezTo>
                    <a:pt x="16601" y="23"/>
                    <a:pt x="16487" y="47"/>
                    <a:pt x="16376" y="85"/>
                  </a:cubicBezTo>
                  <a:cubicBezTo>
                    <a:pt x="16284" y="115"/>
                    <a:pt x="16195" y="150"/>
                    <a:pt x="16109" y="192"/>
                  </a:cubicBezTo>
                  <a:cubicBezTo>
                    <a:pt x="15946" y="269"/>
                    <a:pt x="15791" y="364"/>
                    <a:pt x="15646" y="474"/>
                  </a:cubicBezTo>
                  <a:cubicBezTo>
                    <a:pt x="15572" y="531"/>
                    <a:pt x="15512" y="585"/>
                    <a:pt x="15455" y="636"/>
                  </a:cubicBezTo>
                  <a:lnTo>
                    <a:pt x="15283" y="790"/>
                  </a:lnTo>
                  <a:cubicBezTo>
                    <a:pt x="15057" y="998"/>
                    <a:pt x="14845" y="1209"/>
                    <a:pt x="14654" y="1425"/>
                  </a:cubicBezTo>
                  <a:cubicBezTo>
                    <a:pt x="14292" y="1829"/>
                    <a:pt x="13955" y="2254"/>
                    <a:pt x="13644" y="2701"/>
                  </a:cubicBezTo>
                  <a:cubicBezTo>
                    <a:pt x="13066" y="3530"/>
                    <a:pt x="12624" y="4279"/>
                    <a:pt x="12250" y="4887"/>
                  </a:cubicBezTo>
                  <a:cubicBezTo>
                    <a:pt x="11516" y="6109"/>
                    <a:pt x="11044" y="6774"/>
                    <a:pt x="11112" y="6833"/>
                  </a:cubicBezTo>
                  <a:cubicBezTo>
                    <a:pt x="11114" y="6835"/>
                    <a:pt x="11118" y="6837"/>
                    <a:pt x="11123" y="6837"/>
                  </a:cubicBezTo>
                  <a:cubicBezTo>
                    <a:pt x="11229" y="6837"/>
                    <a:pt x="11829" y="6266"/>
                    <a:pt x="12669" y="5176"/>
                  </a:cubicBezTo>
                  <a:cubicBezTo>
                    <a:pt x="13111" y="4610"/>
                    <a:pt x="13621" y="3908"/>
                    <a:pt x="14238" y="3153"/>
                  </a:cubicBezTo>
                  <a:cubicBezTo>
                    <a:pt x="14562" y="2758"/>
                    <a:pt x="14906" y="2380"/>
                    <a:pt x="15271" y="2022"/>
                  </a:cubicBezTo>
                  <a:cubicBezTo>
                    <a:pt x="15461" y="1834"/>
                    <a:pt x="15665" y="1654"/>
                    <a:pt x="15880" y="1481"/>
                  </a:cubicBezTo>
                  <a:lnTo>
                    <a:pt x="16042" y="1352"/>
                  </a:lnTo>
                  <a:lnTo>
                    <a:pt x="16125" y="1287"/>
                  </a:lnTo>
                  <a:lnTo>
                    <a:pt x="16195" y="1235"/>
                  </a:lnTo>
                  <a:cubicBezTo>
                    <a:pt x="16291" y="1171"/>
                    <a:pt x="16395" y="1117"/>
                    <a:pt x="16502" y="1073"/>
                  </a:cubicBezTo>
                  <a:cubicBezTo>
                    <a:pt x="16553" y="1053"/>
                    <a:pt x="16604" y="1037"/>
                    <a:pt x="16656" y="1022"/>
                  </a:cubicBezTo>
                  <a:cubicBezTo>
                    <a:pt x="16675" y="1017"/>
                    <a:pt x="16693" y="1014"/>
                    <a:pt x="16713" y="1011"/>
                  </a:cubicBezTo>
                  <a:cubicBezTo>
                    <a:pt x="16723" y="1009"/>
                    <a:pt x="16735" y="1008"/>
                    <a:pt x="16748" y="1008"/>
                  </a:cubicBezTo>
                  <a:cubicBezTo>
                    <a:pt x="16755" y="1007"/>
                    <a:pt x="16762" y="1007"/>
                    <a:pt x="16768" y="1007"/>
                  </a:cubicBezTo>
                  <a:cubicBezTo>
                    <a:pt x="16810" y="1007"/>
                    <a:pt x="16852" y="1018"/>
                    <a:pt x="16888" y="1040"/>
                  </a:cubicBezTo>
                  <a:cubicBezTo>
                    <a:pt x="16929" y="1068"/>
                    <a:pt x="16958" y="1110"/>
                    <a:pt x="16969" y="1157"/>
                  </a:cubicBezTo>
                  <a:cubicBezTo>
                    <a:pt x="16974" y="1180"/>
                    <a:pt x="16977" y="1203"/>
                    <a:pt x="16977" y="1227"/>
                  </a:cubicBezTo>
                  <a:lnTo>
                    <a:pt x="16989" y="1421"/>
                  </a:lnTo>
                  <a:cubicBezTo>
                    <a:pt x="17024" y="2081"/>
                    <a:pt x="17059" y="2762"/>
                    <a:pt x="17097" y="3463"/>
                  </a:cubicBezTo>
                  <a:cubicBezTo>
                    <a:pt x="17177" y="4864"/>
                    <a:pt x="17262" y="6341"/>
                    <a:pt x="17350" y="7869"/>
                  </a:cubicBezTo>
                  <a:cubicBezTo>
                    <a:pt x="17503" y="10935"/>
                    <a:pt x="17903" y="14174"/>
                    <a:pt x="17315" y="17245"/>
                  </a:cubicBezTo>
                  <a:cubicBezTo>
                    <a:pt x="16769" y="20335"/>
                    <a:pt x="15410" y="23260"/>
                    <a:pt x="13612" y="25576"/>
                  </a:cubicBezTo>
                  <a:cubicBezTo>
                    <a:pt x="11824" y="27912"/>
                    <a:pt x="9591" y="29611"/>
                    <a:pt x="7448" y="30532"/>
                  </a:cubicBezTo>
                  <a:cubicBezTo>
                    <a:pt x="6374" y="31002"/>
                    <a:pt x="5313" y="31335"/>
                    <a:pt x="4370" y="31656"/>
                  </a:cubicBezTo>
                  <a:cubicBezTo>
                    <a:pt x="3426" y="31974"/>
                    <a:pt x="2595" y="32282"/>
                    <a:pt x="1930" y="32586"/>
                  </a:cubicBezTo>
                  <a:cubicBezTo>
                    <a:pt x="1264" y="32891"/>
                    <a:pt x="768" y="33192"/>
                    <a:pt x="451" y="33429"/>
                  </a:cubicBezTo>
                  <a:cubicBezTo>
                    <a:pt x="139" y="33675"/>
                    <a:pt x="0" y="33843"/>
                    <a:pt x="43" y="33915"/>
                  </a:cubicBezTo>
                  <a:cubicBezTo>
                    <a:pt x="59" y="33944"/>
                    <a:pt x="97" y="33956"/>
                    <a:pt x="155" y="33956"/>
                  </a:cubicBezTo>
                  <a:cubicBezTo>
                    <a:pt x="422" y="33956"/>
                    <a:pt x="1119" y="33689"/>
                    <a:pt x="2222" y="33380"/>
                  </a:cubicBezTo>
                  <a:cubicBezTo>
                    <a:pt x="2895" y="33189"/>
                    <a:pt x="3721" y="32986"/>
                    <a:pt x="4687" y="32751"/>
                  </a:cubicBezTo>
                  <a:cubicBezTo>
                    <a:pt x="5652" y="32510"/>
                    <a:pt x="6761" y="32240"/>
                    <a:pt x="7959" y="31786"/>
                  </a:cubicBezTo>
                  <a:cubicBezTo>
                    <a:pt x="10373" y="30884"/>
                    <a:pt x="12886" y="29060"/>
                    <a:pt x="14848" y="26546"/>
                  </a:cubicBezTo>
                  <a:cubicBezTo>
                    <a:pt x="16826" y="24046"/>
                    <a:pt x="18288" y="20867"/>
                    <a:pt x="18837" y="17513"/>
                  </a:cubicBezTo>
                  <a:cubicBezTo>
                    <a:pt x="19132" y="15839"/>
                    <a:pt x="19155" y="14127"/>
                    <a:pt x="19067" y="12499"/>
                  </a:cubicBezTo>
                  <a:cubicBezTo>
                    <a:pt x="18977" y="10864"/>
                    <a:pt x="18809" y="9296"/>
                    <a:pt x="18675" y="7771"/>
                  </a:cubicBezTo>
                  <a:cubicBezTo>
                    <a:pt x="18530" y="6247"/>
                    <a:pt x="18389" y="4773"/>
                    <a:pt x="18256" y="3377"/>
                  </a:cubicBezTo>
                  <a:cubicBezTo>
                    <a:pt x="18186" y="2677"/>
                    <a:pt x="18119" y="1999"/>
                    <a:pt x="18053" y="1342"/>
                  </a:cubicBezTo>
                  <a:lnTo>
                    <a:pt x="18040" y="1214"/>
                  </a:lnTo>
                  <a:lnTo>
                    <a:pt x="18020" y="1052"/>
                  </a:lnTo>
                  <a:cubicBezTo>
                    <a:pt x="18002" y="923"/>
                    <a:pt x="17967" y="798"/>
                    <a:pt x="17919" y="676"/>
                  </a:cubicBezTo>
                  <a:cubicBezTo>
                    <a:pt x="17869" y="560"/>
                    <a:pt x="17805" y="449"/>
                    <a:pt x="17716" y="361"/>
                  </a:cubicBezTo>
                  <a:cubicBezTo>
                    <a:pt x="17677" y="313"/>
                    <a:pt x="17633" y="269"/>
                    <a:pt x="17583" y="231"/>
                  </a:cubicBezTo>
                  <a:cubicBezTo>
                    <a:pt x="17535" y="192"/>
                    <a:pt x="17484" y="158"/>
                    <a:pt x="17428" y="131"/>
                  </a:cubicBezTo>
                  <a:cubicBezTo>
                    <a:pt x="17261" y="40"/>
                    <a:pt x="17073" y="1"/>
                    <a:pt x="16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 rot="-2101623">
              <a:off x="13480" y="4024327"/>
              <a:ext cx="415621" cy="346823"/>
            </a:xfrm>
            <a:custGeom>
              <a:rect b="b" l="l" r="r" t="t"/>
              <a:pathLst>
                <a:path extrusionOk="0" h="18824" w="22558">
                  <a:moveTo>
                    <a:pt x="10020" y="2989"/>
                  </a:moveTo>
                  <a:lnTo>
                    <a:pt x="10020" y="2991"/>
                  </a:lnTo>
                  <a:cubicBezTo>
                    <a:pt x="10020" y="2991"/>
                    <a:pt x="10020" y="2990"/>
                    <a:pt x="10020" y="2990"/>
                  </a:cubicBezTo>
                  <a:lnTo>
                    <a:pt x="10020" y="2990"/>
                  </a:lnTo>
                  <a:lnTo>
                    <a:pt x="10020" y="2989"/>
                  </a:lnTo>
                  <a:close/>
                  <a:moveTo>
                    <a:pt x="10018" y="2998"/>
                  </a:moveTo>
                  <a:lnTo>
                    <a:pt x="10018" y="2999"/>
                  </a:lnTo>
                  <a:cubicBezTo>
                    <a:pt x="10018" y="2999"/>
                    <a:pt x="10018" y="2999"/>
                    <a:pt x="10018" y="2998"/>
                  </a:cubicBezTo>
                  <a:close/>
                  <a:moveTo>
                    <a:pt x="13451" y="1"/>
                  </a:moveTo>
                  <a:cubicBezTo>
                    <a:pt x="13340" y="1"/>
                    <a:pt x="13228" y="5"/>
                    <a:pt x="13115" y="15"/>
                  </a:cubicBezTo>
                  <a:cubicBezTo>
                    <a:pt x="12610" y="56"/>
                    <a:pt x="12121" y="210"/>
                    <a:pt x="11687" y="471"/>
                  </a:cubicBezTo>
                  <a:cubicBezTo>
                    <a:pt x="11257" y="736"/>
                    <a:pt x="10890" y="1090"/>
                    <a:pt x="10610" y="1511"/>
                  </a:cubicBezTo>
                  <a:cubicBezTo>
                    <a:pt x="10330" y="1925"/>
                    <a:pt x="10136" y="2392"/>
                    <a:pt x="10039" y="2883"/>
                  </a:cubicBezTo>
                  <a:lnTo>
                    <a:pt x="10022" y="2976"/>
                  </a:lnTo>
                  <a:lnTo>
                    <a:pt x="10019" y="2990"/>
                  </a:lnTo>
                  <a:lnTo>
                    <a:pt x="10019" y="2990"/>
                  </a:lnTo>
                  <a:cubicBezTo>
                    <a:pt x="10018" y="2989"/>
                    <a:pt x="10016" y="2988"/>
                    <a:pt x="10013" y="2986"/>
                  </a:cubicBezTo>
                  <a:lnTo>
                    <a:pt x="9974" y="2966"/>
                  </a:lnTo>
                  <a:lnTo>
                    <a:pt x="9934" y="2945"/>
                  </a:lnTo>
                  <a:lnTo>
                    <a:pt x="9807" y="2883"/>
                  </a:lnTo>
                  <a:cubicBezTo>
                    <a:pt x="9015" y="2494"/>
                    <a:pt x="8173" y="2256"/>
                    <a:pt x="7329" y="2100"/>
                  </a:cubicBezTo>
                  <a:cubicBezTo>
                    <a:pt x="6906" y="2024"/>
                    <a:pt x="6481" y="1973"/>
                    <a:pt x="6056" y="1940"/>
                  </a:cubicBezTo>
                  <a:cubicBezTo>
                    <a:pt x="5770" y="1915"/>
                    <a:pt x="5482" y="1902"/>
                    <a:pt x="5194" y="1902"/>
                  </a:cubicBezTo>
                  <a:cubicBezTo>
                    <a:pt x="5046" y="1902"/>
                    <a:pt x="4898" y="1906"/>
                    <a:pt x="4750" y="1912"/>
                  </a:cubicBezTo>
                  <a:cubicBezTo>
                    <a:pt x="3872" y="1960"/>
                    <a:pt x="2961" y="2119"/>
                    <a:pt x="2095" y="2560"/>
                  </a:cubicBezTo>
                  <a:cubicBezTo>
                    <a:pt x="1666" y="2780"/>
                    <a:pt x="1253" y="3083"/>
                    <a:pt x="917" y="3468"/>
                  </a:cubicBezTo>
                  <a:cubicBezTo>
                    <a:pt x="579" y="3853"/>
                    <a:pt x="329" y="4309"/>
                    <a:pt x="185" y="4800"/>
                  </a:cubicBezTo>
                  <a:cubicBezTo>
                    <a:pt x="49" y="5275"/>
                    <a:pt x="1" y="5768"/>
                    <a:pt x="42" y="6260"/>
                  </a:cubicBezTo>
                  <a:cubicBezTo>
                    <a:pt x="78" y="6727"/>
                    <a:pt x="182" y="7188"/>
                    <a:pt x="347" y="7627"/>
                  </a:cubicBezTo>
                  <a:cubicBezTo>
                    <a:pt x="675" y="8505"/>
                    <a:pt x="1199" y="9221"/>
                    <a:pt x="1751" y="9852"/>
                  </a:cubicBezTo>
                  <a:cubicBezTo>
                    <a:pt x="1819" y="9931"/>
                    <a:pt x="1890" y="10008"/>
                    <a:pt x="1960" y="10084"/>
                  </a:cubicBezTo>
                  <a:cubicBezTo>
                    <a:pt x="1979" y="10104"/>
                    <a:pt x="1981" y="10104"/>
                    <a:pt x="1993" y="10116"/>
                  </a:cubicBezTo>
                  <a:lnTo>
                    <a:pt x="2059" y="10174"/>
                  </a:lnTo>
                  <a:lnTo>
                    <a:pt x="2095" y="10205"/>
                  </a:lnTo>
                  <a:lnTo>
                    <a:pt x="2114" y="10223"/>
                  </a:lnTo>
                  <a:lnTo>
                    <a:pt x="2123" y="10230"/>
                  </a:lnTo>
                  <a:cubicBezTo>
                    <a:pt x="2124" y="10231"/>
                    <a:pt x="2123" y="10231"/>
                    <a:pt x="2123" y="10231"/>
                  </a:cubicBezTo>
                  <a:cubicBezTo>
                    <a:pt x="2121" y="10231"/>
                    <a:pt x="2118" y="10230"/>
                    <a:pt x="2117" y="10230"/>
                  </a:cubicBezTo>
                  <a:cubicBezTo>
                    <a:pt x="2105" y="10226"/>
                    <a:pt x="2093" y="10224"/>
                    <a:pt x="2080" y="10224"/>
                  </a:cubicBezTo>
                  <a:cubicBezTo>
                    <a:pt x="2066" y="10224"/>
                    <a:pt x="2051" y="10227"/>
                    <a:pt x="2037" y="10231"/>
                  </a:cubicBezTo>
                  <a:cubicBezTo>
                    <a:pt x="2022" y="10236"/>
                    <a:pt x="2009" y="10241"/>
                    <a:pt x="1996" y="10249"/>
                  </a:cubicBezTo>
                  <a:cubicBezTo>
                    <a:pt x="1989" y="10253"/>
                    <a:pt x="1981" y="10258"/>
                    <a:pt x="1976" y="10262"/>
                  </a:cubicBezTo>
                  <a:cubicBezTo>
                    <a:pt x="1971" y="10266"/>
                    <a:pt x="1967" y="10269"/>
                    <a:pt x="1961" y="10272"/>
                  </a:cubicBezTo>
                  <a:lnTo>
                    <a:pt x="1888" y="10323"/>
                  </a:lnTo>
                  <a:cubicBezTo>
                    <a:pt x="1469" y="10646"/>
                    <a:pt x="1160" y="11091"/>
                    <a:pt x="1002" y="11597"/>
                  </a:cubicBezTo>
                  <a:cubicBezTo>
                    <a:pt x="922" y="11844"/>
                    <a:pt x="890" y="12126"/>
                    <a:pt x="900" y="12387"/>
                  </a:cubicBezTo>
                  <a:cubicBezTo>
                    <a:pt x="923" y="12883"/>
                    <a:pt x="1077" y="13350"/>
                    <a:pt x="1288" y="13746"/>
                  </a:cubicBezTo>
                  <a:cubicBezTo>
                    <a:pt x="1500" y="14144"/>
                    <a:pt x="1764" y="14483"/>
                    <a:pt x="2040" y="14785"/>
                  </a:cubicBezTo>
                  <a:cubicBezTo>
                    <a:pt x="2314" y="15090"/>
                    <a:pt x="2611" y="15350"/>
                    <a:pt x="2900" y="15601"/>
                  </a:cubicBezTo>
                  <a:cubicBezTo>
                    <a:pt x="3193" y="15850"/>
                    <a:pt x="3494" y="16085"/>
                    <a:pt x="3800" y="16304"/>
                  </a:cubicBezTo>
                  <a:cubicBezTo>
                    <a:pt x="4400" y="16732"/>
                    <a:pt x="5032" y="17110"/>
                    <a:pt x="5693" y="17435"/>
                  </a:cubicBezTo>
                  <a:cubicBezTo>
                    <a:pt x="6983" y="18069"/>
                    <a:pt x="8303" y="18473"/>
                    <a:pt x="9564" y="18666"/>
                  </a:cubicBezTo>
                  <a:cubicBezTo>
                    <a:pt x="10228" y="18771"/>
                    <a:pt x="10899" y="18824"/>
                    <a:pt x="11571" y="18824"/>
                  </a:cubicBezTo>
                  <a:cubicBezTo>
                    <a:pt x="12080" y="18824"/>
                    <a:pt x="12590" y="18793"/>
                    <a:pt x="13097" y="18733"/>
                  </a:cubicBezTo>
                  <a:cubicBezTo>
                    <a:pt x="15251" y="18473"/>
                    <a:pt x="16883" y="17759"/>
                    <a:pt x="17915" y="17160"/>
                  </a:cubicBezTo>
                  <a:cubicBezTo>
                    <a:pt x="18954" y="16557"/>
                    <a:pt x="19430" y="16082"/>
                    <a:pt x="19398" y="16039"/>
                  </a:cubicBezTo>
                  <a:cubicBezTo>
                    <a:pt x="19394" y="16033"/>
                    <a:pt x="19387" y="16031"/>
                    <a:pt x="19376" y="16031"/>
                  </a:cubicBezTo>
                  <a:cubicBezTo>
                    <a:pt x="19258" y="16031"/>
                    <a:pt x="18711" y="16367"/>
                    <a:pt x="17731" y="16792"/>
                  </a:cubicBezTo>
                  <a:cubicBezTo>
                    <a:pt x="16244" y="17450"/>
                    <a:pt x="14652" y="17840"/>
                    <a:pt x="13027" y="17943"/>
                  </a:cubicBezTo>
                  <a:cubicBezTo>
                    <a:pt x="12768" y="17959"/>
                    <a:pt x="12508" y="17968"/>
                    <a:pt x="12249" y="17968"/>
                  </a:cubicBezTo>
                  <a:cubicBezTo>
                    <a:pt x="11405" y="17968"/>
                    <a:pt x="10563" y="17882"/>
                    <a:pt x="9736" y="17713"/>
                  </a:cubicBezTo>
                  <a:cubicBezTo>
                    <a:pt x="8576" y="17481"/>
                    <a:pt x="7371" y="17059"/>
                    <a:pt x="6210" y="16433"/>
                  </a:cubicBezTo>
                  <a:cubicBezTo>
                    <a:pt x="5616" y="16113"/>
                    <a:pt x="5048" y="15748"/>
                    <a:pt x="4512" y="15338"/>
                  </a:cubicBezTo>
                  <a:cubicBezTo>
                    <a:pt x="4239" y="15129"/>
                    <a:pt x="3974" y="14908"/>
                    <a:pt x="3714" y="14674"/>
                  </a:cubicBezTo>
                  <a:cubicBezTo>
                    <a:pt x="3456" y="14436"/>
                    <a:pt x="3202" y="14197"/>
                    <a:pt x="2986" y="13941"/>
                  </a:cubicBezTo>
                  <a:cubicBezTo>
                    <a:pt x="2546" y="13436"/>
                    <a:pt x="2231" y="12869"/>
                    <a:pt x="2227" y="12337"/>
                  </a:cubicBezTo>
                  <a:cubicBezTo>
                    <a:pt x="2227" y="12223"/>
                    <a:pt x="2244" y="12111"/>
                    <a:pt x="2282" y="12003"/>
                  </a:cubicBezTo>
                  <a:cubicBezTo>
                    <a:pt x="2323" y="11886"/>
                    <a:pt x="2381" y="11777"/>
                    <a:pt x="2453" y="11676"/>
                  </a:cubicBezTo>
                  <a:cubicBezTo>
                    <a:pt x="2524" y="11580"/>
                    <a:pt x="2611" y="11494"/>
                    <a:pt x="2707" y="11421"/>
                  </a:cubicBezTo>
                  <a:cubicBezTo>
                    <a:pt x="2708" y="11357"/>
                    <a:pt x="2765" y="11327"/>
                    <a:pt x="2886" y="11327"/>
                  </a:cubicBezTo>
                  <a:cubicBezTo>
                    <a:pt x="3237" y="11327"/>
                    <a:pt x="4129" y="11582"/>
                    <a:pt x="5797" y="12029"/>
                  </a:cubicBezTo>
                  <a:lnTo>
                    <a:pt x="5283" y="11494"/>
                  </a:lnTo>
                  <a:lnTo>
                    <a:pt x="5025" y="11218"/>
                  </a:lnTo>
                  <a:lnTo>
                    <a:pt x="4933" y="11111"/>
                  </a:lnTo>
                  <a:cubicBezTo>
                    <a:pt x="4911" y="11087"/>
                    <a:pt x="4917" y="11091"/>
                    <a:pt x="4917" y="11088"/>
                  </a:cubicBezTo>
                  <a:lnTo>
                    <a:pt x="4917" y="11084"/>
                  </a:lnTo>
                  <a:lnTo>
                    <a:pt x="4917" y="11081"/>
                  </a:lnTo>
                  <a:lnTo>
                    <a:pt x="4917" y="11079"/>
                  </a:lnTo>
                  <a:lnTo>
                    <a:pt x="4905" y="11068"/>
                  </a:lnTo>
                  <a:lnTo>
                    <a:pt x="4806" y="10967"/>
                  </a:lnTo>
                  <a:lnTo>
                    <a:pt x="4607" y="10765"/>
                  </a:lnTo>
                  <a:lnTo>
                    <a:pt x="4207" y="10360"/>
                  </a:lnTo>
                  <a:lnTo>
                    <a:pt x="3405" y="9539"/>
                  </a:lnTo>
                  <a:cubicBezTo>
                    <a:pt x="3278" y="9402"/>
                    <a:pt x="3137" y="9256"/>
                    <a:pt x="3022" y="9126"/>
                  </a:cubicBezTo>
                  <a:lnTo>
                    <a:pt x="2840" y="8915"/>
                  </a:lnTo>
                  <a:cubicBezTo>
                    <a:pt x="2364" y="8354"/>
                    <a:pt x="1957" y="7749"/>
                    <a:pt x="1738" y="7124"/>
                  </a:cubicBezTo>
                  <a:cubicBezTo>
                    <a:pt x="1510" y="6493"/>
                    <a:pt x="1462" y="5805"/>
                    <a:pt x="1636" y="5237"/>
                  </a:cubicBezTo>
                  <a:cubicBezTo>
                    <a:pt x="1806" y="4671"/>
                    <a:pt x="2221" y="4221"/>
                    <a:pt x="2797" y="3933"/>
                  </a:cubicBezTo>
                  <a:cubicBezTo>
                    <a:pt x="3377" y="3643"/>
                    <a:pt x="4092" y="3507"/>
                    <a:pt x="4819" y="3477"/>
                  </a:cubicBezTo>
                  <a:cubicBezTo>
                    <a:pt x="4923" y="3473"/>
                    <a:pt x="5027" y="3471"/>
                    <a:pt x="5131" y="3471"/>
                  </a:cubicBezTo>
                  <a:cubicBezTo>
                    <a:pt x="5396" y="3471"/>
                    <a:pt x="5663" y="3483"/>
                    <a:pt x="5928" y="3507"/>
                  </a:cubicBezTo>
                  <a:cubicBezTo>
                    <a:pt x="6305" y="3539"/>
                    <a:pt x="6678" y="3586"/>
                    <a:pt x="7045" y="3653"/>
                  </a:cubicBezTo>
                  <a:cubicBezTo>
                    <a:pt x="7774" y="3792"/>
                    <a:pt x="8481" y="3996"/>
                    <a:pt x="9113" y="4309"/>
                  </a:cubicBezTo>
                  <a:lnTo>
                    <a:pt x="9173" y="4336"/>
                  </a:lnTo>
                  <a:cubicBezTo>
                    <a:pt x="9200" y="4349"/>
                    <a:pt x="9227" y="4363"/>
                    <a:pt x="9251" y="4379"/>
                  </a:cubicBezTo>
                  <a:lnTo>
                    <a:pt x="9473" y="4506"/>
                  </a:lnTo>
                  <a:lnTo>
                    <a:pt x="9694" y="4634"/>
                  </a:lnTo>
                  <a:cubicBezTo>
                    <a:pt x="9737" y="4659"/>
                    <a:pt x="9778" y="4687"/>
                    <a:pt x="9816" y="4719"/>
                  </a:cubicBezTo>
                  <a:lnTo>
                    <a:pt x="9948" y="4819"/>
                  </a:lnTo>
                  <a:lnTo>
                    <a:pt x="10209" y="5018"/>
                  </a:lnTo>
                  <a:lnTo>
                    <a:pt x="10339" y="5119"/>
                  </a:lnTo>
                  <a:cubicBezTo>
                    <a:pt x="10382" y="5152"/>
                    <a:pt x="10434" y="5200"/>
                    <a:pt x="10480" y="5241"/>
                  </a:cubicBezTo>
                  <a:lnTo>
                    <a:pt x="11049" y="5746"/>
                  </a:lnTo>
                  <a:cubicBezTo>
                    <a:pt x="11747" y="6364"/>
                    <a:pt x="12440" y="6978"/>
                    <a:pt x="13129" y="7590"/>
                  </a:cubicBezTo>
                  <a:lnTo>
                    <a:pt x="11845" y="4592"/>
                  </a:lnTo>
                  <a:lnTo>
                    <a:pt x="11716" y="4294"/>
                  </a:lnTo>
                  <a:cubicBezTo>
                    <a:pt x="11699" y="4247"/>
                    <a:pt x="11668" y="4186"/>
                    <a:pt x="11661" y="4154"/>
                  </a:cubicBezTo>
                  <a:lnTo>
                    <a:pt x="11646" y="4065"/>
                  </a:lnTo>
                  <a:lnTo>
                    <a:pt x="11592" y="3712"/>
                  </a:lnTo>
                  <a:cubicBezTo>
                    <a:pt x="11578" y="3596"/>
                    <a:pt x="11543" y="3468"/>
                    <a:pt x="11562" y="3374"/>
                  </a:cubicBezTo>
                  <a:cubicBezTo>
                    <a:pt x="11562" y="3348"/>
                    <a:pt x="11565" y="3320"/>
                    <a:pt x="11571" y="3294"/>
                  </a:cubicBezTo>
                  <a:lnTo>
                    <a:pt x="11581" y="3240"/>
                  </a:lnTo>
                  <a:lnTo>
                    <a:pt x="11589" y="3186"/>
                  </a:lnTo>
                  <a:cubicBezTo>
                    <a:pt x="11645" y="2900"/>
                    <a:pt x="11756" y="2629"/>
                    <a:pt x="11916" y="2386"/>
                  </a:cubicBezTo>
                  <a:cubicBezTo>
                    <a:pt x="12068" y="2153"/>
                    <a:pt x="12267" y="1954"/>
                    <a:pt x="12502" y="1805"/>
                  </a:cubicBezTo>
                  <a:cubicBezTo>
                    <a:pt x="12554" y="1765"/>
                    <a:pt x="12614" y="1741"/>
                    <a:pt x="12672" y="1714"/>
                  </a:cubicBezTo>
                  <a:cubicBezTo>
                    <a:pt x="12729" y="1680"/>
                    <a:pt x="12791" y="1664"/>
                    <a:pt x="12851" y="1643"/>
                  </a:cubicBezTo>
                  <a:cubicBezTo>
                    <a:pt x="12964" y="1598"/>
                    <a:pt x="13110" y="1576"/>
                    <a:pt x="13250" y="1560"/>
                  </a:cubicBezTo>
                  <a:cubicBezTo>
                    <a:pt x="13329" y="1553"/>
                    <a:pt x="13410" y="1549"/>
                    <a:pt x="13491" y="1549"/>
                  </a:cubicBezTo>
                  <a:cubicBezTo>
                    <a:pt x="14002" y="1549"/>
                    <a:pt x="14570" y="1691"/>
                    <a:pt x="15123" y="1886"/>
                  </a:cubicBezTo>
                  <a:cubicBezTo>
                    <a:pt x="15752" y="2105"/>
                    <a:pt x="16356" y="2389"/>
                    <a:pt x="16923" y="2738"/>
                  </a:cubicBezTo>
                  <a:cubicBezTo>
                    <a:pt x="17985" y="3391"/>
                    <a:pt x="18912" y="4243"/>
                    <a:pt x="19653" y="5246"/>
                  </a:cubicBezTo>
                  <a:cubicBezTo>
                    <a:pt x="20358" y="6187"/>
                    <a:pt x="20814" y="7200"/>
                    <a:pt x="21103" y="8169"/>
                  </a:cubicBezTo>
                  <a:cubicBezTo>
                    <a:pt x="21380" y="9142"/>
                    <a:pt x="21497" y="10069"/>
                    <a:pt x="21504" y="10887"/>
                  </a:cubicBezTo>
                  <a:cubicBezTo>
                    <a:pt x="21513" y="11593"/>
                    <a:pt x="21456" y="12298"/>
                    <a:pt x="21336" y="12994"/>
                  </a:cubicBezTo>
                  <a:cubicBezTo>
                    <a:pt x="21142" y="14154"/>
                    <a:pt x="20900" y="14791"/>
                    <a:pt x="21041" y="14856"/>
                  </a:cubicBezTo>
                  <a:cubicBezTo>
                    <a:pt x="21047" y="14859"/>
                    <a:pt x="21054" y="14861"/>
                    <a:pt x="21061" y="14861"/>
                  </a:cubicBezTo>
                  <a:cubicBezTo>
                    <a:pt x="21129" y="14861"/>
                    <a:pt x="21249" y="14733"/>
                    <a:pt x="21418" y="14484"/>
                  </a:cubicBezTo>
                  <a:cubicBezTo>
                    <a:pt x="21508" y="14344"/>
                    <a:pt x="21605" y="14163"/>
                    <a:pt x="21714" y="13947"/>
                  </a:cubicBezTo>
                  <a:cubicBezTo>
                    <a:pt x="21809" y="13727"/>
                    <a:pt x="21927" y="13471"/>
                    <a:pt x="22024" y="13172"/>
                  </a:cubicBezTo>
                  <a:cubicBezTo>
                    <a:pt x="22228" y="12577"/>
                    <a:pt x="22410" y="11819"/>
                    <a:pt x="22482" y="10922"/>
                  </a:cubicBezTo>
                  <a:cubicBezTo>
                    <a:pt x="22558" y="10025"/>
                    <a:pt x="22508" y="8986"/>
                    <a:pt x="22259" y="7873"/>
                  </a:cubicBezTo>
                  <a:cubicBezTo>
                    <a:pt x="22002" y="6763"/>
                    <a:pt x="21530" y="5570"/>
                    <a:pt x="20764" y="4462"/>
                  </a:cubicBezTo>
                  <a:cubicBezTo>
                    <a:pt x="19955" y="3277"/>
                    <a:pt x="18918" y="2267"/>
                    <a:pt x="17711" y="1489"/>
                  </a:cubicBezTo>
                  <a:cubicBezTo>
                    <a:pt x="17060" y="1068"/>
                    <a:pt x="16364" y="721"/>
                    <a:pt x="15635" y="455"/>
                  </a:cubicBezTo>
                  <a:cubicBezTo>
                    <a:pt x="15263" y="321"/>
                    <a:pt x="14881" y="196"/>
                    <a:pt x="14460" y="111"/>
                  </a:cubicBezTo>
                  <a:cubicBezTo>
                    <a:pt x="14142" y="45"/>
                    <a:pt x="13805" y="1"/>
                    <a:pt x="1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 rot="-2101623">
              <a:off x="283161" y="3790828"/>
              <a:ext cx="126005" cy="379785"/>
            </a:xfrm>
            <a:custGeom>
              <a:rect b="b" l="l" r="r" t="t"/>
              <a:pathLst>
                <a:path extrusionOk="0" h="20613" w="6839">
                  <a:moveTo>
                    <a:pt x="72" y="0"/>
                  </a:moveTo>
                  <a:cubicBezTo>
                    <a:pt x="48" y="0"/>
                    <a:pt x="32" y="6"/>
                    <a:pt x="24" y="18"/>
                  </a:cubicBezTo>
                  <a:cubicBezTo>
                    <a:pt x="0" y="54"/>
                    <a:pt x="56" y="135"/>
                    <a:pt x="174" y="264"/>
                  </a:cubicBezTo>
                  <a:cubicBezTo>
                    <a:pt x="292" y="392"/>
                    <a:pt x="486" y="548"/>
                    <a:pt x="716" y="769"/>
                  </a:cubicBezTo>
                  <a:cubicBezTo>
                    <a:pt x="1365" y="1342"/>
                    <a:pt x="1977" y="1961"/>
                    <a:pt x="2541" y="2618"/>
                  </a:cubicBezTo>
                  <a:cubicBezTo>
                    <a:pt x="3233" y="3437"/>
                    <a:pt x="3960" y="4463"/>
                    <a:pt x="4566" y="5655"/>
                  </a:cubicBezTo>
                  <a:cubicBezTo>
                    <a:pt x="4866" y="6251"/>
                    <a:pt x="5132" y="6888"/>
                    <a:pt x="5366" y="7550"/>
                  </a:cubicBezTo>
                  <a:cubicBezTo>
                    <a:pt x="5825" y="8894"/>
                    <a:pt x="6073" y="10301"/>
                    <a:pt x="6101" y="11722"/>
                  </a:cubicBezTo>
                  <a:cubicBezTo>
                    <a:pt x="6109" y="12424"/>
                    <a:pt x="6078" y="13118"/>
                    <a:pt x="5996" y="13786"/>
                  </a:cubicBezTo>
                  <a:cubicBezTo>
                    <a:pt x="5843" y="15006"/>
                    <a:pt x="5545" y="16205"/>
                    <a:pt x="5109" y="17355"/>
                  </a:cubicBezTo>
                  <a:cubicBezTo>
                    <a:pt x="4793" y="18172"/>
                    <a:pt x="4413" y="18962"/>
                    <a:pt x="3967" y="19718"/>
                  </a:cubicBezTo>
                  <a:cubicBezTo>
                    <a:pt x="3816" y="19999"/>
                    <a:pt x="3676" y="20206"/>
                    <a:pt x="3594" y="20358"/>
                  </a:cubicBezTo>
                  <a:cubicBezTo>
                    <a:pt x="3509" y="20510"/>
                    <a:pt x="3471" y="20596"/>
                    <a:pt x="3489" y="20611"/>
                  </a:cubicBezTo>
                  <a:cubicBezTo>
                    <a:pt x="3490" y="20612"/>
                    <a:pt x="3492" y="20612"/>
                    <a:pt x="3494" y="20612"/>
                  </a:cubicBezTo>
                  <a:cubicBezTo>
                    <a:pt x="3517" y="20612"/>
                    <a:pt x="3589" y="20553"/>
                    <a:pt x="3696" y="20436"/>
                  </a:cubicBezTo>
                  <a:cubicBezTo>
                    <a:pt x="3813" y="20307"/>
                    <a:pt x="3991" y="20122"/>
                    <a:pt x="4179" y="19859"/>
                  </a:cubicBezTo>
                  <a:cubicBezTo>
                    <a:pt x="4577" y="19345"/>
                    <a:pt x="5085" y="18559"/>
                    <a:pt x="5554" y="17541"/>
                  </a:cubicBezTo>
                  <a:cubicBezTo>
                    <a:pt x="6081" y="16375"/>
                    <a:pt x="6450" y="15143"/>
                    <a:pt x="6654" y="13879"/>
                  </a:cubicBezTo>
                  <a:cubicBezTo>
                    <a:pt x="6764" y="13185"/>
                    <a:pt x="6819" y="12458"/>
                    <a:pt x="6831" y="11716"/>
                  </a:cubicBezTo>
                  <a:cubicBezTo>
                    <a:pt x="6838" y="10215"/>
                    <a:pt x="6597" y="8722"/>
                    <a:pt x="6117" y="7297"/>
                  </a:cubicBezTo>
                  <a:cubicBezTo>
                    <a:pt x="5872" y="6598"/>
                    <a:pt x="5590" y="5924"/>
                    <a:pt x="5265" y="5298"/>
                  </a:cubicBezTo>
                  <a:cubicBezTo>
                    <a:pt x="4671" y="4158"/>
                    <a:pt x="3924" y="3105"/>
                    <a:pt x="3045" y="2167"/>
                  </a:cubicBezTo>
                  <a:cubicBezTo>
                    <a:pt x="2270" y="1352"/>
                    <a:pt x="1526" y="776"/>
                    <a:pt x="971" y="433"/>
                  </a:cubicBezTo>
                  <a:cubicBezTo>
                    <a:pt x="761" y="293"/>
                    <a:pt x="538" y="170"/>
                    <a:pt x="305" y="70"/>
                  </a:cubicBezTo>
                  <a:cubicBezTo>
                    <a:pt x="198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 rot="-2101623">
              <a:off x="350611" y="3655752"/>
              <a:ext cx="220339" cy="369283"/>
            </a:xfrm>
            <a:custGeom>
              <a:rect b="b" l="l" r="r" t="t"/>
              <a:pathLst>
                <a:path extrusionOk="0" h="20043" w="11959">
                  <a:moveTo>
                    <a:pt x="11808" y="1"/>
                  </a:moveTo>
                  <a:cubicBezTo>
                    <a:pt x="11579" y="1"/>
                    <a:pt x="10363" y="801"/>
                    <a:pt x="8831" y="2248"/>
                  </a:cubicBezTo>
                  <a:cubicBezTo>
                    <a:pt x="8000" y="3012"/>
                    <a:pt x="7123" y="3996"/>
                    <a:pt x="6232" y="5088"/>
                  </a:cubicBezTo>
                  <a:cubicBezTo>
                    <a:pt x="5357" y="6197"/>
                    <a:pt x="4509" y="7442"/>
                    <a:pt x="3745" y="8737"/>
                  </a:cubicBezTo>
                  <a:cubicBezTo>
                    <a:pt x="3002" y="10044"/>
                    <a:pt x="2343" y="11399"/>
                    <a:pt x="1815" y="12704"/>
                  </a:cubicBezTo>
                  <a:cubicBezTo>
                    <a:pt x="1309" y="14016"/>
                    <a:pt x="890" y="15261"/>
                    <a:pt x="630" y="16355"/>
                  </a:cubicBezTo>
                  <a:cubicBezTo>
                    <a:pt x="561" y="16628"/>
                    <a:pt x="493" y="16888"/>
                    <a:pt x="436" y="17138"/>
                  </a:cubicBezTo>
                  <a:cubicBezTo>
                    <a:pt x="388" y="17387"/>
                    <a:pt x="338" y="17627"/>
                    <a:pt x="297" y="17850"/>
                  </a:cubicBezTo>
                  <a:cubicBezTo>
                    <a:pt x="255" y="18073"/>
                    <a:pt x="215" y="18283"/>
                    <a:pt x="179" y="18476"/>
                  </a:cubicBezTo>
                  <a:cubicBezTo>
                    <a:pt x="145" y="18670"/>
                    <a:pt x="126" y="18851"/>
                    <a:pt x="106" y="19013"/>
                  </a:cubicBezTo>
                  <a:cubicBezTo>
                    <a:pt x="26" y="19663"/>
                    <a:pt x="1" y="20035"/>
                    <a:pt x="43" y="20042"/>
                  </a:cubicBezTo>
                  <a:cubicBezTo>
                    <a:pt x="44" y="20042"/>
                    <a:pt x="44" y="20042"/>
                    <a:pt x="45" y="20042"/>
                  </a:cubicBezTo>
                  <a:cubicBezTo>
                    <a:pt x="149" y="20042"/>
                    <a:pt x="424" y="18585"/>
                    <a:pt x="1094" y="16488"/>
                  </a:cubicBezTo>
                  <a:cubicBezTo>
                    <a:pt x="1417" y="15430"/>
                    <a:pt x="1887" y="14229"/>
                    <a:pt x="2427" y="12962"/>
                  </a:cubicBezTo>
                  <a:cubicBezTo>
                    <a:pt x="3018" y="11648"/>
                    <a:pt x="3679" y="10370"/>
                    <a:pt x="4410" y="9131"/>
                  </a:cubicBezTo>
                  <a:cubicBezTo>
                    <a:pt x="5157" y="7902"/>
                    <a:pt x="5972" y="6715"/>
                    <a:pt x="6847" y="5574"/>
                  </a:cubicBezTo>
                  <a:cubicBezTo>
                    <a:pt x="7706" y="4500"/>
                    <a:pt x="8538" y="3516"/>
                    <a:pt x="9308" y="2726"/>
                  </a:cubicBezTo>
                  <a:cubicBezTo>
                    <a:pt x="10829" y="1127"/>
                    <a:pt x="11959" y="162"/>
                    <a:pt x="11842" y="13"/>
                  </a:cubicBezTo>
                  <a:cubicBezTo>
                    <a:pt x="11836" y="5"/>
                    <a:pt x="11824" y="1"/>
                    <a:pt x="1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 rot="-2101623">
              <a:off x="302410" y="3689317"/>
              <a:ext cx="72206" cy="223176"/>
            </a:xfrm>
            <a:custGeom>
              <a:rect b="b" l="l" r="r" t="t"/>
              <a:pathLst>
                <a:path extrusionOk="0" h="12113" w="3919">
                  <a:moveTo>
                    <a:pt x="182" y="1"/>
                  </a:moveTo>
                  <a:cubicBezTo>
                    <a:pt x="166" y="1"/>
                    <a:pt x="154" y="5"/>
                    <a:pt x="144" y="13"/>
                  </a:cubicBezTo>
                  <a:cubicBezTo>
                    <a:pt x="1" y="125"/>
                    <a:pt x="427" y="802"/>
                    <a:pt x="983" y="1844"/>
                  </a:cubicBezTo>
                  <a:cubicBezTo>
                    <a:pt x="1268" y="2362"/>
                    <a:pt x="1561" y="2986"/>
                    <a:pt x="1860" y="3658"/>
                  </a:cubicBezTo>
                  <a:cubicBezTo>
                    <a:pt x="2158" y="4368"/>
                    <a:pt x="2421" y="5093"/>
                    <a:pt x="2644" y="5830"/>
                  </a:cubicBezTo>
                  <a:cubicBezTo>
                    <a:pt x="2857" y="6572"/>
                    <a:pt x="3031" y="7325"/>
                    <a:pt x="3165" y="8085"/>
                  </a:cubicBezTo>
                  <a:cubicBezTo>
                    <a:pt x="3278" y="8816"/>
                    <a:pt x="3365" y="9505"/>
                    <a:pt x="3396" y="10101"/>
                  </a:cubicBezTo>
                  <a:cubicBezTo>
                    <a:pt x="3475" y="11292"/>
                    <a:pt x="3441" y="12100"/>
                    <a:pt x="3536" y="12112"/>
                  </a:cubicBezTo>
                  <a:cubicBezTo>
                    <a:pt x="3536" y="12112"/>
                    <a:pt x="3537" y="12112"/>
                    <a:pt x="3537" y="12112"/>
                  </a:cubicBezTo>
                  <a:cubicBezTo>
                    <a:pt x="3613" y="12112"/>
                    <a:pt x="3818" y="11319"/>
                    <a:pt x="3879" y="10098"/>
                  </a:cubicBezTo>
                  <a:cubicBezTo>
                    <a:pt x="3918" y="9485"/>
                    <a:pt x="3891" y="8765"/>
                    <a:pt x="3823" y="7999"/>
                  </a:cubicBezTo>
                  <a:cubicBezTo>
                    <a:pt x="3736" y="7198"/>
                    <a:pt x="3591" y="6404"/>
                    <a:pt x="3390" y="5623"/>
                  </a:cubicBezTo>
                  <a:cubicBezTo>
                    <a:pt x="3177" y="4845"/>
                    <a:pt x="2905" y="4083"/>
                    <a:pt x="2580" y="3346"/>
                  </a:cubicBezTo>
                  <a:cubicBezTo>
                    <a:pt x="2254" y="2646"/>
                    <a:pt x="1914" y="2009"/>
                    <a:pt x="1566" y="1500"/>
                  </a:cubicBezTo>
                  <a:cubicBezTo>
                    <a:pt x="933" y="552"/>
                    <a:pt x="365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 rot="-2101623">
              <a:off x="404872" y="4177027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 cap="flat" cmpd="sng" w="4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 rot="-2101623">
              <a:off x="103932" y="4195628"/>
              <a:ext cx="331549" cy="92749"/>
            </a:xfrm>
            <a:custGeom>
              <a:rect b="b" l="l" r="r" t="t"/>
              <a:pathLst>
                <a:path extrusionOk="0" h="5034" w="17995">
                  <a:moveTo>
                    <a:pt x="63" y="0"/>
                  </a:moveTo>
                  <a:cubicBezTo>
                    <a:pt x="55" y="0"/>
                    <a:pt x="49" y="2"/>
                    <a:pt x="45" y="6"/>
                  </a:cubicBezTo>
                  <a:cubicBezTo>
                    <a:pt x="0" y="57"/>
                    <a:pt x="856" y="911"/>
                    <a:pt x="2376" y="1888"/>
                  </a:cubicBezTo>
                  <a:cubicBezTo>
                    <a:pt x="3128" y="2387"/>
                    <a:pt x="4066" y="2871"/>
                    <a:pt x="5097" y="3338"/>
                  </a:cubicBezTo>
                  <a:cubicBezTo>
                    <a:pt x="6184" y="3801"/>
                    <a:pt x="7307" y="4178"/>
                    <a:pt x="8454" y="4466"/>
                  </a:cubicBezTo>
                  <a:cubicBezTo>
                    <a:pt x="9630" y="4741"/>
                    <a:pt x="10827" y="4923"/>
                    <a:pt x="11958" y="4999"/>
                  </a:cubicBezTo>
                  <a:cubicBezTo>
                    <a:pt x="12406" y="5021"/>
                    <a:pt x="12843" y="5034"/>
                    <a:pt x="13264" y="5034"/>
                  </a:cubicBezTo>
                  <a:cubicBezTo>
                    <a:pt x="13904" y="5034"/>
                    <a:pt x="14505" y="5005"/>
                    <a:pt x="15048" y="4938"/>
                  </a:cubicBezTo>
                  <a:cubicBezTo>
                    <a:pt x="16850" y="4745"/>
                    <a:pt x="17995" y="4337"/>
                    <a:pt x="17958" y="4186"/>
                  </a:cubicBezTo>
                  <a:cubicBezTo>
                    <a:pt x="17946" y="4130"/>
                    <a:pt x="17826" y="4109"/>
                    <a:pt x="17616" y="4109"/>
                  </a:cubicBezTo>
                  <a:cubicBezTo>
                    <a:pt x="17144" y="4109"/>
                    <a:pt x="16212" y="4215"/>
                    <a:pt x="15001" y="4264"/>
                  </a:cubicBezTo>
                  <a:cubicBezTo>
                    <a:pt x="14699" y="4281"/>
                    <a:pt x="14379" y="4289"/>
                    <a:pt x="14045" y="4289"/>
                  </a:cubicBezTo>
                  <a:cubicBezTo>
                    <a:pt x="13412" y="4289"/>
                    <a:pt x="12729" y="4261"/>
                    <a:pt x="12016" y="4217"/>
                  </a:cubicBezTo>
                  <a:cubicBezTo>
                    <a:pt x="10878" y="4121"/>
                    <a:pt x="9747" y="3953"/>
                    <a:pt x="8632" y="3713"/>
                  </a:cubicBezTo>
                  <a:cubicBezTo>
                    <a:pt x="7517" y="3455"/>
                    <a:pt x="6421" y="3124"/>
                    <a:pt x="5349" y="2724"/>
                  </a:cubicBezTo>
                  <a:cubicBezTo>
                    <a:pt x="4332" y="2317"/>
                    <a:pt x="3391" y="1901"/>
                    <a:pt x="2622" y="1472"/>
                  </a:cubicBezTo>
                  <a:cubicBezTo>
                    <a:pt x="1146" y="680"/>
                    <a:pt x="210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 rot="-2101623">
              <a:off x="268686" y="4149000"/>
              <a:ext cx="388186" cy="252785"/>
            </a:xfrm>
            <a:custGeom>
              <a:rect b="b" l="l" r="r" t="t"/>
              <a:pathLst>
                <a:path extrusionOk="0" h="13720" w="21069">
                  <a:moveTo>
                    <a:pt x="18519" y="0"/>
                  </a:moveTo>
                  <a:cubicBezTo>
                    <a:pt x="18375" y="0"/>
                    <a:pt x="18230" y="12"/>
                    <a:pt x="18087" y="36"/>
                  </a:cubicBezTo>
                  <a:cubicBezTo>
                    <a:pt x="17624" y="121"/>
                    <a:pt x="17420" y="287"/>
                    <a:pt x="17443" y="375"/>
                  </a:cubicBezTo>
                  <a:cubicBezTo>
                    <a:pt x="17470" y="477"/>
                    <a:pt x="17705" y="492"/>
                    <a:pt x="18087" y="566"/>
                  </a:cubicBezTo>
                  <a:cubicBezTo>
                    <a:pt x="18318" y="607"/>
                    <a:pt x="18542" y="673"/>
                    <a:pt x="18760" y="760"/>
                  </a:cubicBezTo>
                  <a:cubicBezTo>
                    <a:pt x="19008" y="861"/>
                    <a:pt x="19278" y="1007"/>
                    <a:pt x="19504" y="1214"/>
                  </a:cubicBezTo>
                  <a:cubicBezTo>
                    <a:pt x="19614" y="1319"/>
                    <a:pt x="19717" y="1436"/>
                    <a:pt x="19783" y="1567"/>
                  </a:cubicBezTo>
                  <a:cubicBezTo>
                    <a:pt x="19856" y="1694"/>
                    <a:pt x="19900" y="1837"/>
                    <a:pt x="19908" y="1985"/>
                  </a:cubicBezTo>
                  <a:cubicBezTo>
                    <a:pt x="19938" y="2278"/>
                    <a:pt x="19821" y="2609"/>
                    <a:pt x="19555" y="2915"/>
                  </a:cubicBezTo>
                  <a:cubicBezTo>
                    <a:pt x="19291" y="3222"/>
                    <a:pt x="18917" y="3450"/>
                    <a:pt x="18420" y="3617"/>
                  </a:cubicBezTo>
                  <a:cubicBezTo>
                    <a:pt x="17929" y="3783"/>
                    <a:pt x="17330" y="3881"/>
                    <a:pt x="16674" y="4009"/>
                  </a:cubicBezTo>
                  <a:cubicBezTo>
                    <a:pt x="15380" y="4260"/>
                    <a:pt x="13978" y="4548"/>
                    <a:pt x="12525" y="4951"/>
                  </a:cubicBezTo>
                  <a:cubicBezTo>
                    <a:pt x="11071" y="5353"/>
                    <a:pt x="9558" y="5866"/>
                    <a:pt x="8085" y="6592"/>
                  </a:cubicBezTo>
                  <a:cubicBezTo>
                    <a:pt x="6615" y="7313"/>
                    <a:pt x="5188" y="8248"/>
                    <a:pt x="3960" y="9427"/>
                  </a:cubicBezTo>
                  <a:cubicBezTo>
                    <a:pt x="3652" y="9722"/>
                    <a:pt x="3360" y="10033"/>
                    <a:pt x="3085" y="10357"/>
                  </a:cubicBezTo>
                  <a:cubicBezTo>
                    <a:pt x="2807" y="10676"/>
                    <a:pt x="2542" y="11032"/>
                    <a:pt x="2318" y="11332"/>
                  </a:cubicBezTo>
                  <a:cubicBezTo>
                    <a:pt x="2203" y="11482"/>
                    <a:pt x="2091" y="11622"/>
                    <a:pt x="1980" y="11746"/>
                  </a:cubicBezTo>
                  <a:lnTo>
                    <a:pt x="1818" y="11915"/>
                  </a:lnTo>
                  <a:cubicBezTo>
                    <a:pt x="1793" y="11939"/>
                    <a:pt x="1752" y="11970"/>
                    <a:pt x="1704" y="11970"/>
                  </a:cubicBezTo>
                  <a:cubicBezTo>
                    <a:pt x="1699" y="11970"/>
                    <a:pt x="1694" y="11970"/>
                    <a:pt x="1689" y="11969"/>
                  </a:cubicBezTo>
                  <a:cubicBezTo>
                    <a:pt x="1648" y="11959"/>
                    <a:pt x="1646" y="11914"/>
                    <a:pt x="1651" y="11879"/>
                  </a:cubicBezTo>
                  <a:cubicBezTo>
                    <a:pt x="1656" y="11861"/>
                    <a:pt x="1662" y="11842"/>
                    <a:pt x="1667" y="11822"/>
                  </a:cubicBezTo>
                  <a:lnTo>
                    <a:pt x="1676" y="11790"/>
                  </a:lnTo>
                  <a:lnTo>
                    <a:pt x="1746" y="11634"/>
                  </a:lnTo>
                  <a:cubicBezTo>
                    <a:pt x="1965" y="11143"/>
                    <a:pt x="2221" y="10670"/>
                    <a:pt x="2510" y="10218"/>
                  </a:cubicBezTo>
                  <a:cubicBezTo>
                    <a:pt x="2791" y="9774"/>
                    <a:pt x="3101" y="9348"/>
                    <a:pt x="3433" y="8941"/>
                  </a:cubicBezTo>
                  <a:cubicBezTo>
                    <a:pt x="3765" y="8541"/>
                    <a:pt x="4112" y="8164"/>
                    <a:pt x="4467" y="7810"/>
                  </a:cubicBezTo>
                  <a:cubicBezTo>
                    <a:pt x="5900" y="6394"/>
                    <a:pt x="7487" y="5388"/>
                    <a:pt x="8873" y="4627"/>
                  </a:cubicBezTo>
                  <a:cubicBezTo>
                    <a:pt x="10267" y="3868"/>
                    <a:pt x="11471" y="3349"/>
                    <a:pt x="12301" y="2973"/>
                  </a:cubicBezTo>
                  <a:cubicBezTo>
                    <a:pt x="13135" y="2601"/>
                    <a:pt x="13599" y="2377"/>
                    <a:pt x="13576" y="2306"/>
                  </a:cubicBezTo>
                  <a:cubicBezTo>
                    <a:pt x="13571" y="2291"/>
                    <a:pt x="13541" y="2283"/>
                    <a:pt x="13489" y="2283"/>
                  </a:cubicBezTo>
                  <a:cubicBezTo>
                    <a:pt x="13307" y="2283"/>
                    <a:pt x="12845" y="2375"/>
                    <a:pt x="12156" y="2561"/>
                  </a:cubicBezTo>
                  <a:cubicBezTo>
                    <a:pt x="10906" y="2904"/>
                    <a:pt x="9686" y="3342"/>
                    <a:pt x="8502" y="3870"/>
                  </a:cubicBezTo>
                  <a:cubicBezTo>
                    <a:pt x="7017" y="4542"/>
                    <a:pt x="5280" y="5492"/>
                    <a:pt x="3660" y="6941"/>
                  </a:cubicBezTo>
                  <a:cubicBezTo>
                    <a:pt x="3247" y="7313"/>
                    <a:pt x="2854" y="7706"/>
                    <a:pt x="2482" y="8118"/>
                  </a:cubicBezTo>
                  <a:cubicBezTo>
                    <a:pt x="2095" y="8550"/>
                    <a:pt x="1736" y="9007"/>
                    <a:pt x="1406" y="9484"/>
                  </a:cubicBezTo>
                  <a:cubicBezTo>
                    <a:pt x="1063" y="9977"/>
                    <a:pt x="758" y="10498"/>
                    <a:pt x="494" y="11038"/>
                  </a:cubicBezTo>
                  <a:lnTo>
                    <a:pt x="443" y="11142"/>
                  </a:lnTo>
                  <a:lnTo>
                    <a:pt x="418" y="11193"/>
                  </a:lnTo>
                  <a:cubicBezTo>
                    <a:pt x="405" y="11221"/>
                    <a:pt x="393" y="11241"/>
                    <a:pt x="379" y="11275"/>
                  </a:cubicBezTo>
                  <a:lnTo>
                    <a:pt x="241" y="11650"/>
                  </a:lnTo>
                  <a:lnTo>
                    <a:pt x="104" y="12026"/>
                  </a:lnTo>
                  <a:cubicBezTo>
                    <a:pt x="84" y="12088"/>
                    <a:pt x="50" y="12155"/>
                    <a:pt x="42" y="12213"/>
                  </a:cubicBezTo>
                  <a:cubicBezTo>
                    <a:pt x="30" y="12273"/>
                    <a:pt x="24" y="12331"/>
                    <a:pt x="18" y="12388"/>
                  </a:cubicBezTo>
                  <a:cubicBezTo>
                    <a:pt x="1" y="12619"/>
                    <a:pt x="30" y="12828"/>
                    <a:pt x="107" y="13022"/>
                  </a:cubicBezTo>
                  <a:cubicBezTo>
                    <a:pt x="190" y="13225"/>
                    <a:pt x="332" y="13400"/>
                    <a:pt x="513" y="13524"/>
                  </a:cubicBezTo>
                  <a:cubicBezTo>
                    <a:pt x="722" y="13662"/>
                    <a:pt x="949" y="13719"/>
                    <a:pt x="1197" y="13719"/>
                  </a:cubicBezTo>
                  <a:cubicBezTo>
                    <a:pt x="1248" y="13719"/>
                    <a:pt x="1301" y="13717"/>
                    <a:pt x="1354" y="13712"/>
                  </a:cubicBezTo>
                  <a:cubicBezTo>
                    <a:pt x="1666" y="13678"/>
                    <a:pt x="1999" y="13566"/>
                    <a:pt x="2318" y="13375"/>
                  </a:cubicBezTo>
                  <a:lnTo>
                    <a:pt x="2553" y="13217"/>
                  </a:lnTo>
                  <a:lnTo>
                    <a:pt x="2778" y="13035"/>
                  </a:lnTo>
                  <a:cubicBezTo>
                    <a:pt x="2813" y="13006"/>
                    <a:pt x="2853" y="12968"/>
                    <a:pt x="2873" y="12949"/>
                  </a:cubicBezTo>
                  <a:lnTo>
                    <a:pt x="2939" y="12886"/>
                  </a:lnTo>
                  <a:lnTo>
                    <a:pt x="3064" y="12760"/>
                  </a:lnTo>
                  <a:cubicBezTo>
                    <a:pt x="3223" y="12591"/>
                    <a:pt x="3365" y="12420"/>
                    <a:pt x="3496" y="12257"/>
                  </a:cubicBezTo>
                  <a:cubicBezTo>
                    <a:pt x="3760" y="11921"/>
                    <a:pt x="3979" y="11638"/>
                    <a:pt x="4232" y="11358"/>
                  </a:cubicBezTo>
                  <a:cubicBezTo>
                    <a:pt x="4478" y="11075"/>
                    <a:pt x="4746" y="10808"/>
                    <a:pt x="5020" y="10549"/>
                  </a:cubicBezTo>
                  <a:cubicBezTo>
                    <a:pt x="6126" y="9519"/>
                    <a:pt x="7425" y="8680"/>
                    <a:pt x="8783" y="8016"/>
                  </a:cubicBezTo>
                  <a:cubicBezTo>
                    <a:pt x="10137" y="7349"/>
                    <a:pt x="11557" y="6854"/>
                    <a:pt x="12947" y="6447"/>
                  </a:cubicBezTo>
                  <a:cubicBezTo>
                    <a:pt x="14336" y="6041"/>
                    <a:pt x="15698" y="5721"/>
                    <a:pt x="16973" y="5420"/>
                  </a:cubicBezTo>
                  <a:cubicBezTo>
                    <a:pt x="17601" y="5270"/>
                    <a:pt x="18252" y="5142"/>
                    <a:pt x="18890" y="4886"/>
                  </a:cubicBezTo>
                  <a:cubicBezTo>
                    <a:pt x="19212" y="4761"/>
                    <a:pt x="19517" y="4597"/>
                    <a:pt x="19800" y="4399"/>
                  </a:cubicBezTo>
                  <a:cubicBezTo>
                    <a:pt x="20082" y="4200"/>
                    <a:pt x="20329" y="3957"/>
                    <a:pt x="20533" y="3679"/>
                  </a:cubicBezTo>
                  <a:cubicBezTo>
                    <a:pt x="20733" y="3411"/>
                    <a:pt x="20882" y="3106"/>
                    <a:pt x="20970" y="2782"/>
                  </a:cubicBezTo>
                  <a:cubicBezTo>
                    <a:pt x="21050" y="2459"/>
                    <a:pt x="21069" y="2121"/>
                    <a:pt x="20999" y="1813"/>
                  </a:cubicBezTo>
                  <a:cubicBezTo>
                    <a:pt x="20936" y="1503"/>
                    <a:pt x="20808" y="1217"/>
                    <a:pt x="20635" y="998"/>
                  </a:cubicBezTo>
                  <a:cubicBezTo>
                    <a:pt x="20472" y="770"/>
                    <a:pt x="20272" y="604"/>
                    <a:pt x="20078" y="470"/>
                  </a:cubicBezTo>
                  <a:cubicBezTo>
                    <a:pt x="19738" y="247"/>
                    <a:pt x="19352" y="99"/>
                    <a:pt x="18950" y="36"/>
                  </a:cubicBezTo>
                  <a:cubicBezTo>
                    <a:pt x="18807" y="12"/>
                    <a:pt x="18663" y="0"/>
                    <a:pt x="18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 rot="-2101623">
              <a:off x="458415" y="3822155"/>
              <a:ext cx="370923" cy="178460"/>
            </a:xfrm>
            <a:custGeom>
              <a:rect b="b" l="l" r="r" t="t"/>
              <a:pathLst>
                <a:path extrusionOk="0" h="9686" w="20132">
                  <a:moveTo>
                    <a:pt x="18428" y="1"/>
                  </a:moveTo>
                  <a:cubicBezTo>
                    <a:pt x="18384" y="1"/>
                    <a:pt x="18340" y="3"/>
                    <a:pt x="18296" y="7"/>
                  </a:cubicBezTo>
                  <a:cubicBezTo>
                    <a:pt x="18062" y="27"/>
                    <a:pt x="17836" y="102"/>
                    <a:pt x="17636" y="226"/>
                  </a:cubicBezTo>
                  <a:cubicBezTo>
                    <a:pt x="17276" y="446"/>
                    <a:pt x="17109" y="766"/>
                    <a:pt x="17079" y="982"/>
                  </a:cubicBezTo>
                  <a:cubicBezTo>
                    <a:pt x="17066" y="1093"/>
                    <a:pt x="17068" y="1175"/>
                    <a:pt x="17089" y="1230"/>
                  </a:cubicBezTo>
                  <a:cubicBezTo>
                    <a:pt x="17106" y="1284"/>
                    <a:pt x="17125" y="1309"/>
                    <a:pt x="17146" y="1309"/>
                  </a:cubicBezTo>
                  <a:cubicBezTo>
                    <a:pt x="17195" y="1307"/>
                    <a:pt x="17219" y="1204"/>
                    <a:pt x="17301" y="1055"/>
                  </a:cubicBezTo>
                  <a:cubicBezTo>
                    <a:pt x="17384" y="909"/>
                    <a:pt x="17547" y="719"/>
                    <a:pt x="17832" y="600"/>
                  </a:cubicBezTo>
                  <a:cubicBezTo>
                    <a:pt x="17965" y="544"/>
                    <a:pt x="18123" y="506"/>
                    <a:pt x="18287" y="506"/>
                  </a:cubicBezTo>
                  <a:cubicBezTo>
                    <a:pt x="18470" y="506"/>
                    <a:pt x="18659" y="553"/>
                    <a:pt x="18824" y="675"/>
                  </a:cubicBezTo>
                  <a:cubicBezTo>
                    <a:pt x="19154" y="896"/>
                    <a:pt x="19392" y="1364"/>
                    <a:pt x="19404" y="1894"/>
                  </a:cubicBezTo>
                  <a:cubicBezTo>
                    <a:pt x="19405" y="2027"/>
                    <a:pt x="19393" y="2160"/>
                    <a:pt x="19367" y="2291"/>
                  </a:cubicBezTo>
                  <a:cubicBezTo>
                    <a:pt x="19338" y="2431"/>
                    <a:pt x="19297" y="2570"/>
                    <a:pt x="19242" y="2703"/>
                  </a:cubicBezTo>
                  <a:cubicBezTo>
                    <a:pt x="19132" y="2977"/>
                    <a:pt x="18969" y="3250"/>
                    <a:pt x="18767" y="3516"/>
                  </a:cubicBezTo>
                  <a:cubicBezTo>
                    <a:pt x="18553" y="3791"/>
                    <a:pt x="18318" y="4053"/>
                    <a:pt x="18065" y="4294"/>
                  </a:cubicBezTo>
                  <a:lnTo>
                    <a:pt x="17871" y="4488"/>
                  </a:lnTo>
                  <a:lnTo>
                    <a:pt x="17664" y="4672"/>
                  </a:lnTo>
                  <a:cubicBezTo>
                    <a:pt x="17527" y="4797"/>
                    <a:pt x="17387" y="4921"/>
                    <a:pt x="17236" y="5036"/>
                  </a:cubicBezTo>
                  <a:cubicBezTo>
                    <a:pt x="16063" y="5994"/>
                    <a:pt x="14608" y="6765"/>
                    <a:pt x="13069" y="7319"/>
                  </a:cubicBezTo>
                  <a:cubicBezTo>
                    <a:pt x="11530" y="7881"/>
                    <a:pt x="9912" y="8228"/>
                    <a:pt x="8377" y="8469"/>
                  </a:cubicBezTo>
                  <a:cubicBezTo>
                    <a:pt x="6842" y="8710"/>
                    <a:pt x="5388" y="8853"/>
                    <a:pt x="4142" y="8996"/>
                  </a:cubicBezTo>
                  <a:cubicBezTo>
                    <a:pt x="2895" y="9133"/>
                    <a:pt x="1856" y="9270"/>
                    <a:pt x="1132" y="9393"/>
                  </a:cubicBezTo>
                  <a:cubicBezTo>
                    <a:pt x="408" y="9516"/>
                    <a:pt x="1" y="9619"/>
                    <a:pt x="7" y="9660"/>
                  </a:cubicBezTo>
                  <a:cubicBezTo>
                    <a:pt x="9" y="9678"/>
                    <a:pt x="78" y="9686"/>
                    <a:pt x="207" y="9686"/>
                  </a:cubicBezTo>
                  <a:cubicBezTo>
                    <a:pt x="399" y="9686"/>
                    <a:pt x="724" y="9669"/>
                    <a:pt x="1160" y="9646"/>
                  </a:cubicBezTo>
                  <a:lnTo>
                    <a:pt x="4181" y="9478"/>
                  </a:lnTo>
                  <a:cubicBezTo>
                    <a:pt x="5433" y="9405"/>
                    <a:pt x="6901" y="9320"/>
                    <a:pt x="8469" y="9127"/>
                  </a:cubicBezTo>
                  <a:cubicBezTo>
                    <a:pt x="10036" y="8935"/>
                    <a:pt x="11715" y="8612"/>
                    <a:pt x="13328" y="8049"/>
                  </a:cubicBezTo>
                  <a:cubicBezTo>
                    <a:pt x="14939" y="7491"/>
                    <a:pt x="16485" y="6683"/>
                    <a:pt x="17734" y="5645"/>
                  </a:cubicBezTo>
                  <a:cubicBezTo>
                    <a:pt x="17893" y="5520"/>
                    <a:pt x="18042" y="5385"/>
                    <a:pt x="18188" y="5250"/>
                  </a:cubicBezTo>
                  <a:lnTo>
                    <a:pt x="18407" y="5048"/>
                  </a:lnTo>
                  <a:lnTo>
                    <a:pt x="18611" y="4838"/>
                  </a:lnTo>
                  <a:cubicBezTo>
                    <a:pt x="18887" y="4566"/>
                    <a:pt x="19140" y="4273"/>
                    <a:pt x="19369" y="3961"/>
                  </a:cubicBezTo>
                  <a:cubicBezTo>
                    <a:pt x="19817" y="3343"/>
                    <a:pt x="20132" y="2605"/>
                    <a:pt x="20079" y="1863"/>
                  </a:cubicBezTo>
                  <a:cubicBezTo>
                    <a:pt x="20030" y="1148"/>
                    <a:pt x="19668" y="499"/>
                    <a:pt x="19128" y="194"/>
                  </a:cubicBezTo>
                  <a:cubicBezTo>
                    <a:pt x="19062" y="156"/>
                    <a:pt x="18995" y="124"/>
                    <a:pt x="18925" y="95"/>
                  </a:cubicBezTo>
                  <a:cubicBezTo>
                    <a:pt x="18852" y="71"/>
                    <a:pt x="18782" y="41"/>
                    <a:pt x="18709" y="30"/>
                  </a:cubicBezTo>
                  <a:cubicBezTo>
                    <a:pt x="18616" y="10"/>
                    <a:pt x="18522" y="1"/>
                    <a:pt x="18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 rot="-2101623">
              <a:off x="535816" y="3974910"/>
              <a:ext cx="346805" cy="80202"/>
            </a:xfrm>
            <a:custGeom>
              <a:rect b="b" l="l" r="r" t="t"/>
              <a:pathLst>
                <a:path extrusionOk="0" h="4353" w="18823">
                  <a:moveTo>
                    <a:pt x="17098" y="1"/>
                  </a:moveTo>
                  <a:cubicBezTo>
                    <a:pt x="16892" y="1"/>
                    <a:pt x="16686" y="25"/>
                    <a:pt x="16486" y="75"/>
                  </a:cubicBezTo>
                  <a:cubicBezTo>
                    <a:pt x="16318" y="119"/>
                    <a:pt x="16232" y="164"/>
                    <a:pt x="16235" y="208"/>
                  </a:cubicBezTo>
                  <a:cubicBezTo>
                    <a:pt x="16238" y="251"/>
                    <a:pt x="16331" y="281"/>
                    <a:pt x="16496" y="308"/>
                  </a:cubicBezTo>
                  <a:cubicBezTo>
                    <a:pt x="16661" y="338"/>
                    <a:pt x="16905" y="357"/>
                    <a:pt x="17182" y="424"/>
                  </a:cubicBezTo>
                  <a:cubicBezTo>
                    <a:pt x="17455" y="488"/>
                    <a:pt x="17763" y="627"/>
                    <a:pt x="17935" y="904"/>
                  </a:cubicBezTo>
                  <a:cubicBezTo>
                    <a:pt x="18110" y="1175"/>
                    <a:pt x="18153" y="1607"/>
                    <a:pt x="18002" y="2028"/>
                  </a:cubicBezTo>
                  <a:cubicBezTo>
                    <a:pt x="17926" y="2235"/>
                    <a:pt x="17814" y="2436"/>
                    <a:pt x="17649" y="2595"/>
                  </a:cubicBezTo>
                  <a:cubicBezTo>
                    <a:pt x="17467" y="2775"/>
                    <a:pt x="17254" y="2924"/>
                    <a:pt x="17022" y="3032"/>
                  </a:cubicBezTo>
                  <a:cubicBezTo>
                    <a:pt x="16531" y="3268"/>
                    <a:pt x="15928" y="3391"/>
                    <a:pt x="15280" y="3460"/>
                  </a:cubicBezTo>
                  <a:cubicBezTo>
                    <a:pt x="14737" y="3528"/>
                    <a:pt x="14174" y="3559"/>
                    <a:pt x="13600" y="3559"/>
                  </a:cubicBezTo>
                  <a:cubicBezTo>
                    <a:pt x="12808" y="3559"/>
                    <a:pt x="11996" y="3499"/>
                    <a:pt x="11188" y="3392"/>
                  </a:cubicBezTo>
                  <a:cubicBezTo>
                    <a:pt x="9793" y="3210"/>
                    <a:pt x="8410" y="2879"/>
                    <a:pt x="7130" y="2520"/>
                  </a:cubicBezTo>
                  <a:cubicBezTo>
                    <a:pt x="5850" y="2161"/>
                    <a:pt x="4664" y="1742"/>
                    <a:pt x="3598" y="1498"/>
                  </a:cubicBezTo>
                  <a:cubicBezTo>
                    <a:pt x="2796" y="1308"/>
                    <a:pt x="2072" y="1224"/>
                    <a:pt x="1492" y="1224"/>
                  </a:cubicBezTo>
                  <a:cubicBezTo>
                    <a:pt x="1305" y="1224"/>
                    <a:pt x="1133" y="1233"/>
                    <a:pt x="979" y="1250"/>
                  </a:cubicBezTo>
                  <a:cubicBezTo>
                    <a:pt x="342" y="1313"/>
                    <a:pt x="1" y="1448"/>
                    <a:pt x="8" y="1483"/>
                  </a:cubicBezTo>
                  <a:cubicBezTo>
                    <a:pt x="12" y="1501"/>
                    <a:pt x="61" y="1506"/>
                    <a:pt x="151" y="1506"/>
                  </a:cubicBezTo>
                  <a:cubicBezTo>
                    <a:pt x="261" y="1506"/>
                    <a:pt x="432" y="1498"/>
                    <a:pt x="657" y="1498"/>
                  </a:cubicBezTo>
                  <a:cubicBezTo>
                    <a:pt x="755" y="1498"/>
                    <a:pt x="864" y="1500"/>
                    <a:pt x="983" y="1504"/>
                  </a:cubicBezTo>
                  <a:cubicBezTo>
                    <a:pt x="1596" y="1518"/>
                    <a:pt x="2461" y="1654"/>
                    <a:pt x="3473" y="1965"/>
                  </a:cubicBezTo>
                  <a:cubicBezTo>
                    <a:pt x="4484" y="2266"/>
                    <a:pt x="5645" y="2740"/>
                    <a:pt x="6936" y="3154"/>
                  </a:cubicBezTo>
                  <a:cubicBezTo>
                    <a:pt x="8227" y="3568"/>
                    <a:pt x="9632" y="3947"/>
                    <a:pt x="11078" y="4159"/>
                  </a:cubicBezTo>
                  <a:cubicBezTo>
                    <a:pt x="11920" y="4282"/>
                    <a:pt x="12775" y="4352"/>
                    <a:pt x="13614" y="4352"/>
                  </a:cubicBezTo>
                  <a:cubicBezTo>
                    <a:pt x="14212" y="4352"/>
                    <a:pt x="14803" y="4317"/>
                    <a:pt x="15374" y="4239"/>
                  </a:cubicBezTo>
                  <a:cubicBezTo>
                    <a:pt x="16055" y="4159"/>
                    <a:pt x="16744" y="4016"/>
                    <a:pt x="17356" y="3700"/>
                  </a:cubicBezTo>
                  <a:cubicBezTo>
                    <a:pt x="17659" y="3547"/>
                    <a:pt x="17934" y="3340"/>
                    <a:pt x="18167" y="3092"/>
                  </a:cubicBezTo>
                  <a:cubicBezTo>
                    <a:pt x="18405" y="2836"/>
                    <a:pt x="18557" y="2533"/>
                    <a:pt x="18647" y="2234"/>
                  </a:cubicBezTo>
                  <a:cubicBezTo>
                    <a:pt x="18823" y="1638"/>
                    <a:pt x="18734" y="1000"/>
                    <a:pt x="18398" y="571"/>
                  </a:cubicBezTo>
                  <a:cubicBezTo>
                    <a:pt x="18245" y="377"/>
                    <a:pt x="18043" y="225"/>
                    <a:pt x="17814" y="133"/>
                  </a:cubicBezTo>
                  <a:cubicBezTo>
                    <a:pt x="17633" y="59"/>
                    <a:pt x="17440" y="17"/>
                    <a:pt x="17245" y="5"/>
                  </a:cubicBezTo>
                  <a:cubicBezTo>
                    <a:pt x="17196" y="2"/>
                    <a:pt x="17147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Google Shape;349;p22"/>
          <p:cNvSpPr/>
          <p:nvPr/>
        </p:nvSpPr>
        <p:spPr>
          <a:xfrm>
            <a:off x="8489628" y="3898000"/>
            <a:ext cx="613800" cy="61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8307843" y="4719243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7743849" y="-283476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>
            <a:off x="8745993" y="1423593"/>
            <a:ext cx="283500" cy="28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74168" y="2852343"/>
            <a:ext cx="283500" cy="28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1028324" y="481387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152475"/>
            <a:ext cx="7704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>
            <a:off x="174124" y="4513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96200" y="8875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307843" y="47552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549949" y="4031387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174124" y="453368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8286100" y="159430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117943" y="406491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49949" y="609137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4923249" y="2781123"/>
            <a:ext cx="25056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1715375" y="2781123"/>
            <a:ext cx="25056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1715375" y="229841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4923250" y="229841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" name="Google Shape;48;p5"/>
          <p:cNvSpPr/>
          <p:nvPr/>
        </p:nvSpPr>
        <p:spPr>
          <a:xfrm>
            <a:off x="8674993" y="3940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51099" y="1768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97100" y="1017730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8209249" y="44513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8514049" y="815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428900" y="97010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57149" y="404451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572300" y="472975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 flipH="1">
            <a:off x="141905" y="3940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 flipH="1">
            <a:off x="141899" y="44513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57149" y="815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344499" y="89390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 rot="10800000">
            <a:off x="8513893" y="872905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flipH="1" rot="10800000">
            <a:off x="8522849" y="8156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 flipH="1" rot="10800000">
            <a:off x="8458199" y="44513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 flipH="1" rot="10800000">
            <a:off x="8751450" y="3907893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720000" y="1848420"/>
            <a:ext cx="37359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" name="Google Shape;69;p7"/>
          <p:cNvSpPr/>
          <p:nvPr/>
        </p:nvSpPr>
        <p:spPr>
          <a:xfrm>
            <a:off x="-28178" y="4453375"/>
            <a:ext cx="1210547" cy="690092"/>
          </a:xfrm>
          <a:custGeom>
            <a:rect b="b" l="l" r="r" t="t"/>
            <a:pathLst>
              <a:path extrusionOk="0" h="37373" w="65559">
                <a:moveTo>
                  <a:pt x="24033" y="9641"/>
                </a:moveTo>
                <a:cubicBezTo>
                  <a:pt x="24303" y="9641"/>
                  <a:pt x="24574" y="9664"/>
                  <a:pt x="24845" y="9688"/>
                </a:cubicBezTo>
                <a:lnTo>
                  <a:pt x="25804" y="9764"/>
                </a:lnTo>
                <a:cubicBezTo>
                  <a:pt x="26444" y="9833"/>
                  <a:pt x="27080" y="9956"/>
                  <a:pt x="27721" y="10048"/>
                </a:cubicBezTo>
                <a:cubicBezTo>
                  <a:pt x="28160" y="10151"/>
                  <a:pt x="28602" y="10249"/>
                  <a:pt x="29043" y="10354"/>
                </a:cubicBezTo>
                <a:cubicBezTo>
                  <a:pt x="29402" y="11478"/>
                  <a:pt x="29567" y="12673"/>
                  <a:pt x="29455" y="13877"/>
                </a:cubicBezTo>
                <a:cubicBezTo>
                  <a:pt x="29363" y="14829"/>
                  <a:pt x="29110" y="15779"/>
                  <a:pt x="28722" y="16690"/>
                </a:cubicBezTo>
                <a:cubicBezTo>
                  <a:pt x="28329" y="17601"/>
                  <a:pt x="27794" y="18467"/>
                  <a:pt x="27166" y="19280"/>
                </a:cubicBezTo>
                <a:cubicBezTo>
                  <a:pt x="25901" y="20898"/>
                  <a:pt x="24244" y="22303"/>
                  <a:pt x="22374" y="23370"/>
                </a:cubicBezTo>
                <a:cubicBezTo>
                  <a:pt x="20733" y="24298"/>
                  <a:pt x="18852" y="24942"/>
                  <a:pt x="16952" y="24942"/>
                </a:cubicBezTo>
                <a:cubicBezTo>
                  <a:pt x="16698" y="24942"/>
                  <a:pt x="16443" y="24931"/>
                  <a:pt x="16189" y="24907"/>
                </a:cubicBezTo>
                <a:cubicBezTo>
                  <a:pt x="15119" y="24803"/>
                  <a:pt x="14054" y="24479"/>
                  <a:pt x="13106" y="23939"/>
                </a:cubicBezTo>
                <a:cubicBezTo>
                  <a:pt x="12162" y="23404"/>
                  <a:pt x="11329" y="22653"/>
                  <a:pt x="10786" y="21724"/>
                </a:cubicBezTo>
                <a:cubicBezTo>
                  <a:pt x="10239" y="20804"/>
                  <a:pt x="9966" y="19704"/>
                  <a:pt x="10049" y="18615"/>
                </a:cubicBezTo>
                <a:cubicBezTo>
                  <a:pt x="10123" y="17520"/>
                  <a:pt x="10526" y="16431"/>
                  <a:pt x="11133" y="15445"/>
                </a:cubicBezTo>
                <a:cubicBezTo>
                  <a:pt x="12358" y="13473"/>
                  <a:pt x="14318" y="11860"/>
                  <a:pt x="16541" y="10904"/>
                </a:cubicBezTo>
                <a:cubicBezTo>
                  <a:pt x="16819" y="10787"/>
                  <a:pt x="17106" y="10691"/>
                  <a:pt x="17389" y="10582"/>
                </a:cubicBezTo>
                <a:cubicBezTo>
                  <a:pt x="17681" y="10487"/>
                  <a:pt x="17986" y="10414"/>
                  <a:pt x="18285" y="10329"/>
                </a:cubicBezTo>
                <a:cubicBezTo>
                  <a:pt x="18585" y="10249"/>
                  <a:pt x="18885" y="10160"/>
                  <a:pt x="19187" y="10084"/>
                </a:cubicBezTo>
                <a:lnTo>
                  <a:pt x="20112" y="9921"/>
                </a:lnTo>
                <a:cubicBezTo>
                  <a:pt x="20423" y="9874"/>
                  <a:pt x="20728" y="9794"/>
                  <a:pt x="21043" y="9773"/>
                </a:cubicBezTo>
                <a:lnTo>
                  <a:pt x="21986" y="9693"/>
                </a:lnTo>
                <a:cubicBezTo>
                  <a:pt x="22318" y="9650"/>
                  <a:pt x="22653" y="9642"/>
                  <a:pt x="22989" y="9642"/>
                </a:cubicBezTo>
                <a:cubicBezTo>
                  <a:pt x="23200" y="9642"/>
                  <a:pt x="23411" y="9645"/>
                  <a:pt x="23621" y="9645"/>
                </a:cubicBezTo>
                <a:cubicBezTo>
                  <a:pt x="23711" y="9645"/>
                  <a:pt x="23800" y="9645"/>
                  <a:pt x="23889" y="9643"/>
                </a:cubicBezTo>
                <a:cubicBezTo>
                  <a:pt x="23937" y="9642"/>
                  <a:pt x="23985" y="9641"/>
                  <a:pt x="24033" y="9641"/>
                </a:cubicBezTo>
                <a:close/>
                <a:moveTo>
                  <a:pt x="11484" y="1"/>
                </a:moveTo>
                <a:cubicBezTo>
                  <a:pt x="9811" y="1"/>
                  <a:pt x="8227" y="97"/>
                  <a:pt x="6739" y="234"/>
                </a:cubicBezTo>
                <a:cubicBezTo>
                  <a:pt x="4468" y="463"/>
                  <a:pt x="2216" y="851"/>
                  <a:pt x="0" y="1396"/>
                </a:cubicBezTo>
                <a:lnTo>
                  <a:pt x="0" y="2067"/>
                </a:lnTo>
                <a:cubicBezTo>
                  <a:pt x="2245" y="1576"/>
                  <a:pt x="4520" y="1238"/>
                  <a:pt x="6812" y="1054"/>
                </a:cubicBezTo>
                <a:cubicBezTo>
                  <a:pt x="8042" y="966"/>
                  <a:pt x="9343" y="907"/>
                  <a:pt x="10703" y="907"/>
                </a:cubicBezTo>
                <a:cubicBezTo>
                  <a:pt x="12198" y="907"/>
                  <a:pt x="13764" y="979"/>
                  <a:pt x="15385" y="1166"/>
                </a:cubicBezTo>
                <a:cubicBezTo>
                  <a:pt x="16926" y="1356"/>
                  <a:pt x="18518" y="1654"/>
                  <a:pt x="20099" y="2172"/>
                </a:cubicBezTo>
                <a:cubicBezTo>
                  <a:pt x="21678" y="2677"/>
                  <a:pt x="23249" y="3424"/>
                  <a:pt x="24666" y="4452"/>
                </a:cubicBezTo>
                <a:cubicBezTo>
                  <a:pt x="26077" y="5488"/>
                  <a:pt x="27324" y="6856"/>
                  <a:pt x="28224" y="8468"/>
                </a:cubicBezTo>
                <a:cubicBezTo>
                  <a:pt x="28258" y="8530"/>
                  <a:pt x="28287" y="8594"/>
                  <a:pt x="28319" y="8655"/>
                </a:cubicBezTo>
                <a:cubicBezTo>
                  <a:pt x="28214" y="8632"/>
                  <a:pt x="28106" y="8608"/>
                  <a:pt x="28001" y="8584"/>
                </a:cubicBezTo>
                <a:cubicBezTo>
                  <a:pt x="27319" y="8486"/>
                  <a:pt x="26645" y="8359"/>
                  <a:pt x="25965" y="8287"/>
                </a:cubicBezTo>
                <a:lnTo>
                  <a:pt x="24942" y="8209"/>
                </a:lnTo>
                <a:cubicBezTo>
                  <a:pt x="24656" y="8184"/>
                  <a:pt x="24371" y="8161"/>
                  <a:pt x="24084" y="8161"/>
                </a:cubicBezTo>
                <a:cubicBezTo>
                  <a:pt x="24030" y="8161"/>
                  <a:pt x="23975" y="8161"/>
                  <a:pt x="23920" y="8163"/>
                </a:cubicBezTo>
                <a:cubicBezTo>
                  <a:pt x="23792" y="8161"/>
                  <a:pt x="23665" y="8160"/>
                  <a:pt x="23537" y="8160"/>
                </a:cubicBezTo>
                <a:cubicBezTo>
                  <a:pt x="20933" y="8160"/>
                  <a:pt x="18378" y="8616"/>
                  <a:pt x="15967" y="9566"/>
                </a:cubicBezTo>
                <a:cubicBezTo>
                  <a:pt x="14727" y="10103"/>
                  <a:pt x="13571" y="10817"/>
                  <a:pt x="12537" y="11687"/>
                </a:cubicBezTo>
                <a:cubicBezTo>
                  <a:pt x="11516" y="12549"/>
                  <a:pt x="10612" y="13555"/>
                  <a:pt x="9913" y="14702"/>
                </a:cubicBezTo>
                <a:cubicBezTo>
                  <a:pt x="9217" y="15845"/>
                  <a:pt x="8726" y="17151"/>
                  <a:pt x="8639" y="18523"/>
                </a:cubicBezTo>
                <a:cubicBezTo>
                  <a:pt x="8543" y="19896"/>
                  <a:pt x="8890" y="21281"/>
                  <a:pt x="9588" y="22440"/>
                </a:cubicBezTo>
                <a:cubicBezTo>
                  <a:pt x="10281" y="23608"/>
                  <a:pt x="11305" y="24510"/>
                  <a:pt x="12431" y="25140"/>
                </a:cubicBezTo>
                <a:cubicBezTo>
                  <a:pt x="13559" y="25774"/>
                  <a:pt x="14804" y="26145"/>
                  <a:pt x="16063" y="26260"/>
                </a:cubicBezTo>
                <a:cubicBezTo>
                  <a:pt x="16344" y="26284"/>
                  <a:pt x="16622" y="26296"/>
                  <a:pt x="16899" y="26296"/>
                </a:cubicBezTo>
                <a:cubicBezTo>
                  <a:pt x="19128" y="26296"/>
                  <a:pt x="21230" y="25541"/>
                  <a:pt x="23025" y="24516"/>
                </a:cubicBezTo>
                <a:cubicBezTo>
                  <a:pt x="25047" y="23344"/>
                  <a:pt x="26798" y="21837"/>
                  <a:pt x="28173" y="20057"/>
                </a:cubicBezTo>
                <a:cubicBezTo>
                  <a:pt x="28852" y="19164"/>
                  <a:pt x="29437" y="18203"/>
                  <a:pt x="29869" y="17180"/>
                </a:cubicBezTo>
                <a:cubicBezTo>
                  <a:pt x="30298" y="16156"/>
                  <a:pt x="30577" y="15074"/>
                  <a:pt x="30672" y="13984"/>
                </a:cubicBezTo>
                <a:cubicBezTo>
                  <a:pt x="30767" y="12866"/>
                  <a:pt x="30653" y="11765"/>
                  <a:pt x="30387" y="10722"/>
                </a:cubicBezTo>
                <a:lnTo>
                  <a:pt x="30387" y="10722"/>
                </a:lnTo>
                <a:cubicBezTo>
                  <a:pt x="30761" y="10830"/>
                  <a:pt x="31134" y="10941"/>
                  <a:pt x="31501" y="11078"/>
                </a:cubicBezTo>
                <a:cubicBezTo>
                  <a:pt x="33989" y="11943"/>
                  <a:pt x="36399" y="13139"/>
                  <a:pt x="38693" y="14571"/>
                </a:cubicBezTo>
                <a:cubicBezTo>
                  <a:pt x="40992" y="16007"/>
                  <a:pt x="43156" y="17673"/>
                  <a:pt x="45210" y="19545"/>
                </a:cubicBezTo>
                <a:cubicBezTo>
                  <a:pt x="49336" y="23261"/>
                  <a:pt x="53084" y="27550"/>
                  <a:pt x="57127" y="31708"/>
                </a:cubicBezTo>
                <a:cubicBezTo>
                  <a:pt x="59030" y="33655"/>
                  <a:pt x="60996" y="35582"/>
                  <a:pt x="63114" y="37373"/>
                </a:cubicBezTo>
                <a:lnTo>
                  <a:pt x="65559" y="37373"/>
                </a:lnTo>
                <a:cubicBezTo>
                  <a:pt x="65210" y="37097"/>
                  <a:pt x="64857" y="36824"/>
                  <a:pt x="64515" y="36541"/>
                </a:cubicBezTo>
                <a:cubicBezTo>
                  <a:pt x="62298" y="34703"/>
                  <a:pt x="60240" y="32683"/>
                  <a:pt x="58233" y="30631"/>
                </a:cubicBezTo>
                <a:cubicBezTo>
                  <a:pt x="54228" y="26518"/>
                  <a:pt x="50454" y="22201"/>
                  <a:pt x="46233" y="18406"/>
                </a:cubicBezTo>
                <a:cubicBezTo>
                  <a:pt x="42031" y="14592"/>
                  <a:pt x="37219" y="11473"/>
                  <a:pt x="31988" y="9659"/>
                </a:cubicBezTo>
                <a:cubicBezTo>
                  <a:pt x="31340" y="9418"/>
                  <a:pt x="30667" y="9254"/>
                  <a:pt x="30011" y="9049"/>
                </a:cubicBezTo>
                <a:cubicBezTo>
                  <a:pt x="29938" y="9030"/>
                  <a:pt x="29862" y="9014"/>
                  <a:pt x="29787" y="8997"/>
                </a:cubicBezTo>
                <a:cubicBezTo>
                  <a:pt x="29625" y="8620"/>
                  <a:pt x="29443" y="8254"/>
                  <a:pt x="29243" y="7898"/>
                </a:cubicBezTo>
                <a:cubicBezTo>
                  <a:pt x="28233" y="6129"/>
                  <a:pt x="26862" y="4663"/>
                  <a:pt x="25318" y="3556"/>
                </a:cubicBezTo>
                <a:cubicBezTo>
                  <a:pt x="23764" y="2455"/>
                  <a:pt x="22088" y="1690"/>
                  <a:pt x="20416" y="1177"/>
                </a:cubicBezTo>
                <a:cubicBezTo>
                  <a:pt x="18745" y="654"/>
                  <a:pt x="17085" y="368"/>
                  <a:pt x="15493" y="197"/>
                </a:cubicBezTo>
                <a:cubicBezTo>
                  <a:pt x="14106" y="58"/>
                  <a:pt x="12769" y="1"/>
                  <a:pt x="11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47624" y="60167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572300" y="1093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 flipH="1">
            <a:off x="8717444" y="854031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433113" y="48125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flipH="1">
            <a:off x="117819" y="4320456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flipH="1">
            <a:off x="7271069" y="4812506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flipH="1">
            <a:off x="2069373" y="4741263"/>
            <a:ext cx="548389" cy="409487"/>
          </a:xfrm>
          <a:custGeom>
            <a:rect b="b" l="l" r="r" t="t"/>
            <a:pathLst>
              <a:path extrusionOk="0" h="15887" w="21276">
                <a:moveTo>
                  <a:pt x="7960" y="0"/>
                </a:moveTo>
                <a:cubicBezTo>
                  <a:pt x="7638" y="0"/>
                  <a:pt x="7316" y="17"/>
                  <a:pt x="6996" y="52"/>
                </a:cubicBezTo>
                <a:cubicBezTo>
                  <a:pt x="5610" y="201"/>
                  <a:pt x="4242" y="677"/>
                  <a:pt x="3105" y="1516"/>
                </a:cubicBezTo>
                <a:cubicBezTo>
                  <a:pt x="1968" y="2364"/>
                  <a:pt x="1146" y="3564"/>
                  <a:pt x="676" y="4835"/>
                </a:cubicBezTo>
                <a:cubicBezTo>
                  <a:pt x="198" y="6109"/>
                  <a:pt x="20" y="7440"/>
                  <a:pt x="6" y="8739"/>
                </a:cubicBezTo>
                <a:cubicBezTo>
                  <a:pt x="1" y="9384"/>
                  <a:pt x="39" y="10030"/>
                  <a:pt x="119" y="10669"/>
                </a:cubicBezTo>
                <a:cubicBezTo>
                  <a:pt x="173" y="11307"/>
                  <a:pt x="300" y="11931"/>
                  <a:pt x="417" y="12553"/>
                </a:cubicBezTo>
                <a:cubicBezTo>
                  <a:pt x="656" y="13703"/>
                  <a:pt x="1015" y="14814"/>
                  <a:pt x="1435" y="15887"/>
                </a:cubicBezTo>
                <a:lnTo>
                  <a:pt x="2555" y="15887"/>
                </a:lnTo>
                <a:cubicBezTo>
                  <a:pt x="2536" y="15840"/>
                  <a:pt x="2514" y="15793"/>
                  <a:pt x="2495" y="15746"/>
                </a:cubicBezTo>
                <a:cubicBezTo>
                  <a:pt x="2061" y="14647"/>
                  <a:pt x="1694" y="13510"/>
                  <a:pt x="1457" y="12336"/>
                </a:cubicBezTo>
                <a:cubicBezTo>
                  <a:pt x="1352" y="11746"/>
                  <a:pt x="1235" y="11155"/>
                  <a:pt x="1187" y="10554"/>
                </a:cubicBezTo>
                <a:cubicBezTo>
                  <a:pt x="1116" y="9955"/>
                  <a:pt x="1085" y="9352"/>
                  <a:pt x="1094" y="8751"/>
                </a:cubicBezTo>
                <a:cubicBezTo>
                  <a:pt x="1113" y="7550"/>
                  <a:pt x="1288" y="6340"/>
                  <a:pt x="1714" y="5229"/>
                </a:cubicBezTo>
                <a:cubicBezTo>
                  <a:pt x="2134" y="4120"/>
                  <a:pt x="2835" y="3126"/>
                  <a:pt x="3781" y="2425"/>
                </a:cubicBezTo>
                <a:cubicBezTo>
                  <a:pt x="4949" y="1575"/>
                  <a:pt x="6422" y="1161"/>
                  <a:pt x="7915" y="1161"/>
                </a:cubicBezTo>
                <a:cubicBezTo>
                  <a:pt x="8872" y="1161"/>
                  <a:pt x="9838" y="1331"/>
                  <a:pt x="10738" y="1667"/>
                </a:cubicBezTo>
                <a:cubicBezTo>
                  <a:pt x="13091" y="2525"/>
                  <a:pt x="15048" y="4359"/>
                  <a:pt x="16553" y="6484"/>
                </a:cubicBezTo>
                <a:cubicBezTo>
                  <a:pt x="17275" y="7578"/>
                  <a:pt x="17942" y="8715"/>
                  <a:pt x="18458" y="9936"/>
                </a:cubicBezTo>
                <a:cubicBezTo>
                  <a:pt x="18983" y="11150"/>
                  <a:pt x="19377" y="12429"/>
                  <a:pt x="19662" y="13738"/>
                </a:cubicBezTo>
                <a:cubicBezTo>
                  <a:pt x="19811" y="14447"/>
                  <a:pt x="19924" y="15166"/>
                  <a:pt x="20002" y="15887"/>
                </a:cubicBezTo>
                <a:lnTo>
                  <a:pt x="21276" y="15887"/>
                </a:lnTo>
                <a:cubicBezTo>
                  <a:pt x="21190" y="15077"/>
                  <a:pt x="21061" y="14271"/>
                  <a:pt x="20891" y="13474"/>
                </a:cubicBezTo>
                <a:cubicBezTo>
                  <a:pt x="20583" y="12089"/>
                  <a:pt x="20158" y="10734"/>
                  <a:pt x="19592" y="9446"/>
                </a:cubicBezTo>
                <a:cubicBezTo>
                  <a:pt x="19039" y="8150"/>
                  <a:pt x="18322" y="6937"/>
                  <a:pt x="17545" y="5781"/>
                </a:cubicBezTo>
                <a:cubicBezTo>
                  <a:pt x="16735" y="4647"/>
                  <a:pt x="15806" y="3595"/>
                  <a:pt x="14739" y="2690"/>
                </a:cubicBezTo>
                <a:cubicBezTo>
                  <a:pt x="13673" y="1785"/>
                  <a:pt x="12465" y="1036"/>
                  <a:pt x="11141" y="562"/>
                </a:cubicBezTo>
                <a:cubicBezTo>
                  <a:pt x="10117" y="193"/>
                  <a:pt x="9037" y="0"/>
                  <a:pt x="79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8428913" y="18837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8780362" y="2788643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 rot="10800000">
            <a:off x="8137517" y="-28554"/>
            <a:ext cx="1006495" cy="573769"/>
          </a:xfrm>
          <a:custGeom>
            <a:rect b="b" l="l" r="r" t="t"/>
            <a:pathLst>
              <a:path extrusionOk="0" h="37373" w="65559">
                <a:moveTo>
                  <a:pt x="24033" y="9641"/>
                </a:moveTo>
                <a:cubicBezTo>
                  <a:pt x="24303" y="9641"/>
                  <a:pt x="24574" y="9664"/>
                  <a:pt x="24845" y="9688"/>
                </a:cubicBezTo>
                <a:lnTo>
                  <a:pt x="25804" y="9764"/>
                </a:lnTo>
                <a:cubicBezTo>
                  <a:pt x="26444" y="9833"/>
                  <a:pt x="27080" y="9956"/>
                  <a:pt x="27721" y="10048"/>
                </a:cubicBezTo>
                <a:cubicBezTo>
                  <a:pt x="28160" y="10151"/>
                  <a:pt x="28602" y="10249"/>
                  <a:pt x="29043" y="10354"/>
                </a:cubicBezTo>
                <a:cubicBezTo>
                  <a:pt x="29402" y="11478"/>
                  <a:pt x="29567" y="12673"/>
                  <a:pt x="29455" y="13877"/>
                </a:cubicBezTo>
                <a:cubicBezTo>
                  <a:pt x="29363" y="14829"/>
                  <a:pt x="29110" y="15779"/>
                  <a:pt x="28722" y="16690"/>
                </a:cubicBezTo>
                <a:cubicBezTo>
                  <a:pt x="28329" y="17601"/>
                  <a:pt x="27794" y="18467"/>
                  <a:pt x="27166" y="19280"/>
                </a:cubicBezTo>
                <a:cubicBezTo>
                  <a:pt x="25901" y="20898"/>
                  <a:pt x="24244" y="22303"/>
                  <a:pt x="22374" y="23370"/>
                </a:cubicBezTo>
                <a:cubicBezTo>
                  <a:pt x="20733" y="24298"/>
                  <a:pt x="18852" y="24942"/>
                  <a:pt x="16952" y="24942"/>
                </a:cubicBezTo>
                <a:cubicBezTo>
                  <a:pt x="16698" y="24942"/>
                  <a:pt x="16443" y="24931"/>
                  <a:pt x="16189" y="24907"/>
                </a:cubicBezTo>
                <a:cubicBezTo>
                  <a:pt x="15119" y="24803"/>
                  <a:pt x="14054" y="24479"/>
                  <a:pt x="13106" y="23939"/>
                </a:cubicBezTo>
                <a:cubicBezTo>
                  <a:pt x="12162" y="23404"/>
                  <a:pt x="11329" y="22653"/>
                  <a:pt x="10786" y="21724"/>
                </a:cubicBezTo>
                <a:cubicBezTo>
                  <a:pt x="10239" y="20804"/>
                  <a:pt x="9966" y="19704"/>
                  <a:pt x="10049" y="18615"/>
                </a:cubicBezTo>
                <a:cubicBezTo>
                  <a:pt x="10123" y="17520"/>
                  <a:pt x="10526" y="16431"/>
                  <a:pt x="11133" y="15445"/>
                </a:cubicBezTo>
                <a:cubicBezTo>
                  <a:pt x="12358" y="13473"/>
                  <a:pt x="14318" y="11860"/>
                  <a:pt x="16541" y="10904"/>
                </a:cubicBezTo>
                <a:cubicBezTo>
                  <a:pt x="16819" y="10787"/>
                  <a:pt x="17106" y="10691"/>
                  <a:pt x="17389" y="10582"/>
                </a:cubicBezTo>
                <a:cubicBezTo>
                  <a:pt x="17681" y="10487"/>
                  <a:pt x="17986" y="10414"/>
                  <a:pt x="18285" y="10329"/>
                </a:cubicBezTo>
                <a:cubicBezTo>
                  <a:pt x="18585" y="10249"/>
                  <a:pt x="18885" y="10160"/>
                  <a:pt x="19187" y="10084"/>
                </a:cubicBezTo>
                <a:lnTo>
                  <a:pt x="20112" y="9921"/>
                </a:lnTo>
                <a:cubicBezTo>
                  <a:pt x="20423" y="9874"/>
                  <a:pt x="20728" y="9794"/>
                  <a:pt x="21043" y="9773"/>
                </a:cubicBezTo>
                <a:lnTo>
                  <a:pt x="21986" y="9693"/>
                </a:lnTo>
                <a:cubicBezTo>
                  <a:pt x="22318" y="9650"/>
                  <a:pt x="22653" y="9642"/>
                  <a:pt x="22989" y="9642"/>
                </a:cubicBezTo>
                <a:cubicBezTo>
                  <a:pt x="23200" y="9642"/>
                  <a:pt x="23411" y="9645"/>
                  <a:pt x="23621" y="9645"/>
                </a:cubicBezTo>
                <a:cubicBezTo>
                  <a:pt x="23711" y="9645"/>
                  <a:pt x="23800" y="9645"/>
                  <a:pt x="23889" y="9643"/>
                </a:cubicBezTo>
                <a:cubicBezTo>
                  <a:pt x="23937" y="9642"/>
                  <a:pt x="23985" y="9641"/>
                  <a:pt x="24033" y="9641"/>
                </a:cubicBezTo>
                <a:close/>
                <a:moveTo>
                  <a:pt x="11484" y="1"/>
                </a:moveTo>
                <a:cubicBezTo>
                  <a:pt x="9811" y="1"/>
                  <a:pt x="8227" y="97"/>
                  <a:pt x="6739" y="234"/>
                </a:cubicBezTo>
                <a:cubicBezTo>
                  <a:pt x="4468" y="463"/>
                  <a:pt x="2216" y="851"/>
                  <a:pt x="0" y="1396"/>
                </a:cubicBezTo>
                <a:lnTo>
                  <a:pt x="0" y="2067"/>
                </a:lnTo>
                <a:cubicBezTo>
                  <a:pt x="2245" y="1576"/>
                  <a:pt x="4520" y="1238"/>
                  <a:pt x="6812" y="1054"/>
                </a:cubicBezTo>
                <a:cubicBezTo>
                  <a:pt x="8042" y="966"/>
                  <a:pt x="9343" y="907"/>
                  <a:pt x="10703" y="907"/>
                </a:cubicBezTo>
                <a:cubicBezTo>
                  <a:pt x="12198" y="907"/>
                  <a:pt x="13764" y="979"/>
                  <a:pt x="15385" y="1166"/>
                </a:cubicBezTo>
                <a:cubicBezTo>
                  <a:pt x="16926" y="1356"/>
                  <a:pt x="18518" y="1654"/>
                  <a:pt x="20099" y="2172"/>
                </a:cubicBezTo>
                <a:cubicBezTo>
                  <a:pt x="21678" y="2677"/>
                  <a:pt x="23249" y="3424"/>
                  <a:pt x="24666" y="4452"/>
                </a:cubicBezTo>
                <a:cubicBezTo>
                  <a:pt x="26077" y="5488"/>
                  <a:pt x="27324" y="6856"/>
                  <a:pt x="28224" y="8468"/>
                </a:cubicBezTo>
                <a:cubicBezTo>
                  <a:pt x="28258" y="8530"/>
                  <a:pt x="28287" y="8594"/>
                  <a:pt x="28319" y="8655"/>
                </a:cubicBezTo>
                <a:cubicBezTo>
                  <a:pt x="28214" y="8632"/>
                  <a:pt x="28106" y="8608"/>
                  <a:pt x="28001" y="8584"/>
                </a:cubicBezTo>
                <a:cubicBezTo>
                  <a:pt x="27319" y="8486"/>
                  <a:pt x="26645" y="8359"/>
                  <a:pt x="25965" y="8287"/>
                </a:cubicBezTo>
                <a:lnTo>
                  <a:pt x="24942" y="8209"/>
                </a:lnTo>
                <a:cubicBezTo>
                  <a:pt x="24656" y="8184"/>
                  <a:pt x="24371" y="8161"/>
                  <a:pt x="24084" y="8161"/>
                </a:cubicBezTo>
                <a:cubicBezTo>
                  <a:pt x="24030" y="8161"/>
                  <a:pt x="23975" y="8161"/>
                  <a:pt x="23920" y="8163"/>
                </a:cubicBezTo>
                <a:cubicBezTo>
                  <a:pt x="23792" y="8161"/>
                  <a:pt x="23665" y="8160"/>
                  <a:pt x="23537" y="8160"/>
                </a:cubicBezTo>
                <a:cubicBezTo>
                  <a:pt x="20933" y="8160"/>
                  <a:pt x="18378" y="8616"/>
                  <a:pt x="15967" y="9566"/>
                </a:cubicBezTo>
                <a:cubicBezTo>
                  <a:pt x="14727" y="10103"/>
                  <a:pt x="13571" y="10817"/>
                  <a:pt x="12537" y="11687"/>
                </a:cubicBezTo>
                <a:cubicBezTo>
                  <a:pt x="11516" y="12549"/>
                  <a:pt x="10612" y="13555"/>
                  <a:pt x="9913" y="14702"/>
                </a:cubicBezTo>
                <a:cubicBezTo>
                  <a:pt x="9217" y="15845"/>
                  <a:pt x="8726" y="17151"/>
                  <a:pt x="8639" y="18523"/>
                </a:cubicBezTo>
                <a:cubicBezTo>
                  <a:pt x="8543" y="19896"/>
                  <a:pt x="8890" y="21281"/>
                  <a:pt x="9588" y="22440"/>
                </a:cubicBezTo>
                <a:cubicBezTo>
                  <a:pt x="10281" y="23608"/>
                  <a:pt x="11305" y="24510"/>
                  <a:pt x="12431" y="25140"/>
                </a:cubicBezTo>
                <a:cubicBezTo>
                  <a:pt x="13559" y="25774"/>
                  <a:pt x="14804" y="26145"/>
                  <a:pt x="16063" y="26260"/>
                </a:cubicBezTo>
                <a:cubicBezTo>
                  <a:pt x="16344" y="26284"/>
                  <a:pt x="16622" y="26296"/>
                  <a:pt x="16899" y="26296"/>
                </a:cubicBezTo>
                <a:cubicBezTo>
                  <a:pt x="19128" y="26296"/>
                  <a:pt x="21230" y="25541"/>
                  <a:pt x="23025" y="24516"/>
                </a:cubicBezTo>
                <a:cubicBezTo>
                  <a:pt x="25047" y="23344"/>
                  <a:pt x="26798" y="21837"/>
                  <a:pt x="28173" y="20057"/>
                </a:cubicBezTo>
                <a:cubicBezTo>
                  <a:pt x="28852" y="19164"/>
                  <a:pt x="29437" y="18203"/>
                  <a:pt x="29869" y="17180"/>
                </a:cubicBezTo>
                <a:cubicBezTo>
                  <a:pt x="30298" y="16156"/>
                  <a:pt x="30577" y="15074"/>
                  <a:pt x="30672" y="13984"/>
                </a:cubicBezTo>
                <a:cubicBezTo>
                  <a:pt x="30767" y="12866"/>
                  <a:pt x="30653" y="11765"/>
                  <a:pt x="30387" y="10722"/>
                </a:cubicBezTo>
                <a:lnTo>
                  <a:pt x="30387" y="10722"/>
                </a:lnTo>
                <a:cubicBezTo>
                  <a:pt x="30761" y="10830"/>
                  <a:pt x="31134" y="10941"/>
                  <a:pt x="31501" y="11078"/>
                </a:cubicBezTo>
                <a:cubicBezTo>
                  <a:pt x="33989" y="11943"/>
                  <a:pt x="36399" y="13139"/>
                  <a:pt x="38693" y="14571"/>
                </a:cubicBezTo>
                <a:cubicBezTo>
                  <a:pt x="40992" y="16007"/>
                  <a:pt x="43156" y="17673"/>
                  <a:pt x="45210" y="19545"/>
                </a:cubicBezTo>
                <a:cubicBezTo>
                  <a:pt x="49336" y="23261"/>
                  <a:pt x="53084" y="27550"/>
                  <a:pt x="57127" y="31708"/>
                </a:cubicBezTo>
                <a:cubicBezTo>
                  <a:pt x="59030" y="33655"/>
                  <a:pt x="60996" y="35582"/>
                  <a:pt x="63114" y="37373"/>
                </a:cubicBezTo>
                <a:lnTo>
                  <a:pt x="65559" y="37373"/>
                </a:lnTo>
                <a:cubicBezTo>
                  <a:pt x="65210" y="37097"/>
                  <a:pt x="64857" y="36824"/>
                  <a:pt x="64515" y="36541"/>
                </a:cubicBezTo>
                <a:cubicBezTo>
                  <a:pt x="62298" y="34703"/>
                  <a:pt x="60240" y="32683"/>
                  <a:pt x="58233" y="30631"/>
                </a:cubicBezTo>
                <a:cubicBezTo>
                  <a:pt x="54228" y="26518"/>
                  <a:pt x="50454" y="22201"/>
                  <a:pt x="46233" y="18406"/>
                </a:cubicBezTo>
                <a:cubicBezTo>
                  <a:pt x="42031" y="14592"/>
                  <a:pt x="37219" y="11473"/>
                  <a:pt x="31988" y="9659"/>
                </a:cubicBezTo>
                <a:cubicBezTo>
                  <a:pt x="31340" y="9418"/>
                  <a:pt x="30667" y="9254"/>
                  <a:pt x="30011" y="9049"/>
                </a:cubicBezTo>
                <a:cubicBezTo>
                  <a:pt x="29938" y="9030"/>
                  <a:pt x="29862" y="9014"/>
                  <a:pt x="29787" y="8997"/>
                </a:cubicBezTo>
                <a:cubicBezTo>
                  <a:pt x="29625" y="8620"/>
                  <a:pt x="29443" y="8254"/>
                  <a:pt x="29243" y="7898"/>
                </a:cubicBezTo>
                <a:cubicBezTo>
                  <a:pt x="28233" y="6129"/>
                  <a:pt x="26862" y="4663"/>
                  <a:pt x="25318" y="3556"/>
                </a:cubicBezTo>
                <a:cubicBezTo>
                  <a:pt x="23764" y="2455"/>
                  <a:pt x="22088" y="1690"/>
                  <a:pt x="20416" y="1177"/>
                </a:cubicBezTo>
                <a:cubicBezTo>
                  <a:pt x="18745" y="654"/>
                  <a:pt x="17085" y="368"/>
                  <a:pt x="15493" y="197"/>
                </a:cubicBezTo>
                <a:cubicBezTo>
                  <a:pt x="14106" y="58"/>
                  <a:pt x="12769" y="1"/>
                  <a:pt x="11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76388" y="2721824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76388" y="1883724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1842919" y="137281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7345838" y="-233001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9"/>
          <p:cNvSpPr/>
          <p:nvPr/>
        </p:nvSpPr>
        <p:spPr>
          <a:xfrm flipH="1" rot="10800000">
            <a:off x="184468" y="4040137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8146899" y="4513681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8784093" y="402161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 flipH="1" rot="10800000">
            <a:off x="1630843" y="81662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 flipH="1" rot="10800000">
            <a:off x="151099" y="2688543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 flipH="1" rot="10800000">
            <a:off x="78050" y="206202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503624" y="2422981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784124" y="1584881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6615" y="147357"/>
            <a:ext cx="731068" cy="919614"/>
          </a:xfrm>
          <a:custGeom>
            <a:rect b="b" l="l" r="r" t="t"/>
            <a:pathLst>
              <a:path extrusionOk="0" h="44399" w="35296">
                <a:moveTo>
                  <a:pt x="27944" y="0"/>
                </a:moveTo>
                <a:cubicBezTo>
                  <a:pt x="27824" y="0"/>
                  <a:pt x="27701" y="10"/>
                  <a:pt x="27578" y="29"/>
                </a:cubicBezTo>
                <a:cubicBezTo>
                  <a:pt x="25660" y="337"/>
                  <a:pt x="24796" y="2627"/>
                  <a:pt x="24646" y="4319"/>
                </a:cubicBezTo>
                <a:cubicBezTo>
                  <a:pt x="24533" y="5596"/>
                  <a:pt x="24586" y="6949"/>
                  <a:pt x="24133" y="8169"/>
                </a:cubicBezTo>
                <a:cubicBezTo>
                  <a:pt x="23729" y="9261"/>
                  <a:pt x="22877" y="9951"/>
                  <a:pt x="21788" y="10294"/>
                </a:cubicBezTo>
                <a:cubicBezTo>
                  <a:pt x="20803" y="10605"/>
                  <a:pt x="19765" y="10693"/>
                  <a:pt x="18756" y="10901"/>
                </a:cubicBezTo>
                <a:cubicBezTo>
                  <a:pt x="17706" y="11120"/>
                  <a:pt x="16716" y="11523"/>
                  <a:pt x="15852" y="12168"/>
                </a:cubicBezTo>
                <a:cubicBezTo>
                  <a:pt x="14065" y="13502"/>
                  <a:pt x="12950" y="15586"/>
                  <a:pt x="12899" y="17819"/>
                </a:cubicBezTo>
                <a:cubicBezTo>
                  <a:pt x="12850" y="19988"/>
                  <a:pt x="13668" y="22125"/>
                  <a:pt x="13428" y="24292"/>
                </a:cubicBezTo>
                <a:cubicBezTo>
                  <a:pt x="12590" y="23909"/>
                  <a:pt x="11708" y="23631"/>
                  <a:pt x="10803" y="23463"/>
                </a:cubicBezTo>
                <a:cubicBezTo>
                  <a:pt x="10198" y="23353"/>
                  <a:pt x="9514" y="23262"/>
                  <a:pt x="8830" y="23262"/>
                </a:cubicBezTo>
                <a:cubicBezTo>
                  <a:pt x="7792" y="23262"/>
                  <a:pt x="6757" y="23472"/>
                  <a:pt x="6002" y="24141"/>
                </a:cubicBezTo>
                <a:cubicBezTo>
                  <a:pt x="4903" y="25116"/>
                  <a:pt x="5193" y="26563"/>
                  <a:pt x="5682" y="27789"/>
                </a:cubicBezTo>
                <a:cubicBezTo>
                  <a:pt x="4938" y="27530"/>
                  <a:pt x="4163" y="27359"/>
                  <a:pt x="3377" y="27284"/>
                </a:cubicBezTo>
                <a:cubicBezTo>
                  <a:pt x="3086" y="27257"/>
                  <a:pt x="2777" y="27231"/>
                  <a:pt x="2468" y="27231"/>
                </a:cubicBezTo>
                <a:cubicBezTo>
                  <a:pt x="1948" y="27231"/>
                  <a:pt x="1427" y="27305"/>
                  <a:pt x="991" y="27572"/>
                </a:cubicBezTo>
                <a:cubicBezTo>
                  <a:pt x="349" y="27966"/>
                  <a:pt x="98" y="28715"/>
                  <a:pt x="180" y="29437"/>
                </a:cubicBezTo>
                <a:cubicBezTo>
                  <a:pt x="272" y="30246"/>
                  <a:pt x="677" y="30917"/>
                  <a:pt x="1220" y="31505"/>
                </a:cubicBezTo>
                <a:cubicBezTo>
                  <a:pt x="1646" y="31969"/>
                  <a:pt x="2132" y="32384"/>
                  <a:pt x="2537" y="32866"/>
                </a:cubicBezTo>
                <a:cubicBezTo>
                  <a:pt x="1664" y="32890"/>
                  <a:pt x="831" y="33473"/>
                  <a:pt x="467" y="34294"/>
                </a:cubicBezTo>
                <a:cubicBezTo>
                  <a:pt x="0" y="35354"/>
                  <a:pt x="387" y="36565"/>
                  <a:pt x="1098" y="37416"/>
                </a:cubicBezTo>
                <a:cubicBezTo>
                  <a:pt x="2014" y="38511"/>
                  <a:pt x="3440" y="38966"/>
                  <a:pt x="4802" y="39204"/>
                </a:cubicBezTo>
                <a:cubicBezTo>
                  <a:pt x="6060" y="39424"/>
                  <a:pt x="7336" y="39530"/>
                  <a:pt x="8613" y="39530"/>
                </a:cubicBezTo>
                <a:cubicBezTo>
                  <a:pt x="9492" y="39530"/>
                  <a:pt x="10371" y="39480"/>
                  <a:pt x="11244" y="39381"/>
                </a:cubicBezTo>
                <a:lnTo>
                  <a:pt x="11244" y="39381"/>
                </a:lnTo>
                <a:cubicBezTo>
                  <a:pt x="10560" y="39775"/>
                  <a:pt x="9920" y="40239"/>
                  <a:pt x="9418" y="40853"/>
                </a:cubicBezTo>
                <a:cubicBezTo>
                  <a:pt x="8662" y="41780"/>
                  <a:pt x="8235" y="43011"/>
                  <a:pt x="8572" y="44194"/>
                </a:cubicBezTo>
                <a:cubicBezTo>
                  <a:pt x="8609" y="44323"/>
                  <a:pt x="8732" y="44399"/>
                  <a:pt x="8856" y="44399"/>
                </a:cubicBezTo>
                <a:cubicBezTo>
                  <a:pt x="8908" y="44399"/>
                  <a:pt x="8960" y="44385"/>
                  <a:pt x="9007" y="44356"/>
                </a:cubicBezTo>
                <a:lnTo>
                  <a:pt x="12486" y="42189"/>
                </a:lnTo>
                <a:lnTo>
                  <a:pt x="24664" y="34604"/>
                </a:lnTo>
                <a:cubicBezTo>
                  <a:pt x="24810" y="34512"/>
                  <a:pt x="24825" y="34362"/>
                  <a:pt x="24770" y="34240"/>
                </a:cubicBezTo>
                <a:lnTo>
                  <a:pt x="25864" y="33162"/>
                </a:lnTo>
                <a:lnTo>
                  <a:pt x="29042" y="30030"/>
                </a:lnTo>
                <a:cubicBezTo>
                  <a:pt x="30050" y="29037"/>
                  <a:pt x="31088" y="28065"/>
                  <a:pt x="32034" y="27013"/>
                </a:cubicBezTo>
                <a:cubicBezTo>
                  <a:pt x="32943" y="26004"/>
                  <a:pt x="33749" y="24894"/>
                  <a:pt x="34258" y="23628"/>
                </a:cubicBezTo>
                <a:cubicBezTo>
                  <a:pt x="34747" y="22411"/>
                  <a:pt x="34989" y="21122"/>
                  <a:pt x="35091" y="19819"/>
                </a:cubicBezTo>
                <a:cubicBezTo>
                  <a:pt x="35296" y="17215"/>
                  <a:pt x="35036" y="14541"/>
                  <a:pt x="34598" y="11974"/>
                </a:cubicBezTo>
                <a:cubicBezTo>
                  <a:pt x="34376" y="10678"/>
                  <a:pt x="34092" y="9395"/>
                  <a:pt x="33746" y="8124"/>
                </a:cubicBezTo>
                <a:cubicBezTo>
                  <a:pt x="33408" y="6901"/>
                  <a:pt x="33032" y="5678"/>
                  <a:pt x="32527" y="4512"/>
                </a:cubicBezTo>
                <a:cubicBezTo>
                  <a:pt x="32050" y="3407"/>
                  <a:pt x="31451" y="2349"/>
                  <a:pt x="30625" y="1464"/>
                </a:cubicBezTo>
                <a:cubicBezTo>
                  <a:pt x="29928" y="716"/>
                  <a:pt x="28998" y="0"/>
                  <a:pt x="279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607844" y="92325"/>
            <a:ext cx="504639" cy="802278"/>
          </a:xfrm>
          <a:custGeom>
            <a:rect b="b" l="l" r="r" t="t"/>
            <a:pathLst>
              <a:path extrusionOk="0" h="38734" w="24364">
                <a:moveTo>
                  <a:pt x="18011" y="0"/>
                </a:moveTo>
                <a:cubicBezTo>
                  <a:pt x="17898" y="0"/>
                  <a:pt x="17785" y="14"/>
                  <a:pt x="17675" y="40"/>
                </a:cubicBezTo>
                <a:cubicBezTo>
                  <a:pt x="17592" y="58"/>
                  <a:pt x="17511" y="83"/>
                  <a:pt x="17431" y="115"/>
                </a:cubicBezTo>
                <a:cubicBezTo>
                  <a:pt x="17348" y="145"/>
                  <a:pt x="17268" y="183"/>
                  <a:pt x="17189" y="226"/>
                </a:cubicBezTo>
                <a:cubicBezTo>
                  <a:pt x="16973" y="347"/>
                  <a:pt x="16774" y="497"/>
                  <a:pt x="16599" y="672"/>
                </a:cubicBezTo>
                <a:cubicBezTo>
                  <a:pt x="16434" y="833"/>
                  <a:pt x="16280" y="1041"/>
                  <a:pt x="16186" y="1183"/>
                </a:cubicBezTo>
                <a:cubicBezTo>
                  <a:pt x="15305" y="2440"/>
                  <a:pt x="14788" y="3836"/>
                  <a:pt x="14325" y="5157"/>
                </a:cubicBezTo>
                <a:cubicBezTo>
                  <a:pt x="13860" y="6484"/>
                  <a:pt x="13439" y="7761"/>
                  <a:pt x="12800" y="8895"/>
                </a:cubicBezTo>
                <a:cubicBezTo>
                  <a:pt x="11542" y="11190"/>
                  <a:pt x="9582" y="13043"/>
                  <a:pt x="7369" y="14203"/>
                </a:cubicBezTo>
                <a:cubicBezTo>
                  <a:pt x="6276" y="14784"/>
                  <a:pt x="5022" y="15158"/>
                  <a:pt x="3839" y="15826"/>
                </a:cubicBezTo>
                <a:cubicBezTo>
                  <a:pt x="3245" y="16161"/>
                  <a:pt x="2702" y="16581"/>
                  <a:pt x="2230" y="17074"/>
                </a:cubicBezTo>
                <a:cubicBezTo>
                  <a:pt x="1776" y="17553"/>
                  <a:pt x="1388" y="18092"/>
                  <a:pt x="1077" y="18674"/>
                </a:cubicBezTo>
                <a:cubicBezTo>
                  <a:pt x="469" y="19817"/>
                  <a:pt x="158" y="21044"/>
                  <a:pt x="77" y="22237"/>
                </a:cubicBezTo>
                <a:cubicBezTo>
                  <a:pt x="0" y="23430"/>
                  <a:pt x="143" y="24573"/>
                  <a:pt x="397" y="25627"/>
                </a:cubicBezTo>
                <a:cubicBezTo>
                  <a:pt x="908" y="27742"/>
                  <a:pt x="1852" y="29495"/>
                  <a:pt x="2670" y="30983"/>
                </a:cubicBezTo>
                <a:cubicBezTo>
                  <a:pt x="3491" y="32475"/>
                  <a:pt x="4136" y="33793"/>
                  <a:pt x="4441" y="34959"/>
                </a:cubicBezTo>
                <a:cubicBezTo>
                  <a:pt x="4760" y="36121"/>
                  <a:pt x="4783" y="37078"/>
                  <a:pt x="4723" y="37726"/>
                </a:cubicBezTo>
                <a:cubicBezTo>
                  <a:pt x="4663" y="38374"/>
                  <a:pt x="4560" y="38717"/>
                  <a:pt x="4609" y="38733"/>
                </a:cubicBezTo>
                <a:cubicBezTo>
                  <a:pt x="4610" y="38734"/>
                  <a:pt x="4611" y="38734"/>
                  <a:pt x="4611" y="38734"/>
                </a:cubicBezTo>
                <a:cubicBezTo>
                  <a:pt x="4647" y="38734"/>
                  <a:pt x="4831" y="38418"/>
                  <a:pt x="4977" y="37766"/>
                </a:cubicBezTo>
                <a:cubicBezTo>
                  <a:pt x="5126" y="37105"/>
                  <a:pt x="5189" y="36086"/>
                  <a:pt x="4935" y="34842"/>
                </a:cubicBezTo>
                <a:cubicBezTo>
                  <a:pt x="4695" y="33595"/>
                  <a:pt x="4090" y="32174"/>
                  <a:pt x="3332" y="30643"/>
                </a:cubicBezTo>
                <a:cubicBezTo>
                  <a:pt x="2959" y="29873"/>
                  <a:pt x="2557" y="29070"/>
                  <a:pt x="2207" y="28203"/>
                </a:cubicBezTo>
                <a:cubicBezTo>
                  <a:pt x="1858" y="27336"/>
                  <a:pt x="1543" y="26404"/>
                  <a:pt x="1340" y="25417"/>
                </a:cubicBezTo>
                <a:cubicBezTo>
                  <a:pt x="1137" y="24430"/>
                  <a:pt x="1041" y="23381"/>
                  <a:pt x="1141" y="22324"/>
                </a:cubicBezTo>
                <a:cubicBezTo>
                  <a:pt x="1242" y="21272"/>
                  <a:pt x="1550" y="20199"/>
                  <a:pt x="2095" y="19237"/>
                </a:cubicBezTo>
                <a:cubicBezTo>
                  <a:pt x="2367" y="18754"/>
                  <a:pt x="2703" y="18310"/>
                  <a:pt x="3094" y="17916"/>
                </a:cubicBezTo>
                <a:cubicBezTo>
                  <a:pt x="3493" y="17519"/>
                  <a:pt x="3948" y="17184"/>
                  <a:pt x="4444" y="16920"/>
                </a:cubicBezTo>
                <a:cubicBezTo>
                  <a:pt x="5466" y="16362"/>
                  <a:pt x="6720" y="16013"/>
                  <a:pt x="7971" y="15389"/>
                </a:cubicBezTo>
                <a:cubicBezTo>
                  <a:pt x="9204" y="14765"/>
                  <a:pt x="10374" y="13966"/>
                  <a:pt x="11406" y="12986"/>
                </a:cubicBezTo>
                <a:cubicBezTo>
                  <a:pt x="11927" y="12496"/>
                  <a:pt x="12412" y="11969"/>
                  <a:pt x="12858" y="11410"/>
                </a:cubicBezTo>
                <a:cubicBezTo>
                  <a:pt x="13305" y="10841"/>
                  <a:pt x="13711" y="10239"/>
                  <a:pt x="14070" y="9610"/>
                </a:cubicBezTo>
                <a:cubicBezTo>
                  <a:pt x="14807" y="8341"/>
                  <a:pt x="15272" y="6961"/>
                  <a:pt x="15744" y="5665"/>
                </a:cubicBezTo>
                <a:cubicBezTo>
                  <a:pt x="16212" y="4365"/>
                  <a:pt x="16704" y="3114"/>
                  <a:pt x="17446" y="2079"/>
                </a:cubicBezTo>
                <a:cubicBezTo>
                  <a:pt x="17548" y="1932"/>
                  <a:pt x="17603" y="1859"/>
                  <a:pt x="17688" y="1777"/>
                </a:cubicBezTo>
                <a:cubicBezTo>
                  <a:pt x="17758" y="1707"/>
                  <a:pt x="17836" y="1647"/>
                  <a:pt x="17921" y="1598"/>
                </a:cubicBezTo>
                <a:lnTo>
                  <a:pt x="17921" y="1598"/>
                </a:lnTo>
                <a:cubicBezTo>
                  <a:pt x="17920" y="1600"/>
                  <a:pt x="17928" y="1598"/>
                  <a:pt x="17926" y="1602"/>
                </a:cubicBezTo>
                <a:cubicBezTo>
                  <a:pt x="18114" y="2145"/>
                  <a:pt x="18302" y="2688"/>
                  <a:pt x="18491" y="3229"/>
                </a:cubicBezTo>
                <a:cubicBezTo>
                  <a:pt x="18949" y="4549"/>
                  <a:pt x="19404" y="5859"/>
                  <a:pt x="19857" y="7163"/>
                </a:cubicBezTo>
                <a:lnTo>
                  <a:pt x="21201" y="11028"/>
                </a:lnTo>
                <a:cubicBezTo>
                  <a:pt x="21632" y="12293"/>
                  <a:pt x="22018" y="13539"/>
                  <a:pt x="22278" y="14777"/>
                </a:cubicBezTo>
                <a:cubicBezTo>
                  <a:pt x="22795" y="17245"/>
                  <a:pt x="22783" y="19731"/>
                  <a:pt x="22377" y="22010"/>
                </a:cubicBezTo>
                <a:cubicBezTo>
                  <a:pt x="21969" y="24292"/>
                  <a:pt x="21173" y="26374"/>
                  <a:pt x="20157" y="28123"/>
                </a:cubicBezTo>
                <a:cubicBezTo>
                  <a:pt x="19142" y="29874"/>
                  <a:pt x="17901" y="31283"/>
                  <a:pt x="16621" y="32309"/>
                </a:cubicBezTo>
                <a:cubicBezTo>
                  <a:pt x="15337" y="33341"/>
                  <a:pt x="14045" y="34094"/>
                  <a:pt x="13031" y="34799"/>
                </a:cubicBezTo>
                <a:cubicBezTo>
                  <a:pt x="12006" y="35493"/>
                  <a:pt x="11241" y="36121"/>
                  <a:pt x="10779" y="36606"/>
                </a:cubicBezTo>
                <a:cubicBezTo>
                  <a:pt x="10663" y="36728"/>
                  <a:pt x="10564" y="36838"/>
                  <a:pt x="10481" y="36934"/>
                </a:cubicBezTo>
                <a:cubicBezTo>
                  <a:pt x="10411" y="37017"/>
                  <a:pt x="10347" y="37105"/>
                  <a:pt x="10287" y="37194"/>
                </a:cubicBezTo>
                <a:cubicBezTo>
                  <a:pt x="10189" y="37340"/>
                  <a:pt x="10155" y="37430"/>
                  <a:pt x="10186" y="37459"/>
                </a:cubicBezTo>
                <a:cubicBezTo>
                  <a:pt x="10193" y="37467"/>
                  <a:pt x="10205" y="37471"/>
                  <a:pt x="10220" y="37471"/>
                </a:cubicBezTo>
                <a:cubicBezTo>
                  <a:pt x="10265" y="37471"/>
                  <a:pt x="10345" y="37437"/>
                  <a:pt x="10456" y="37372"/>
                </a:cubicBezTo>
                <a:cubicBezTo>
                  <a:pt x="10531" y="37329"/>
                  <a:pt x="10617" y="37271"/>
                  <a:pt x="10720" y="37202"/>
                </a:cubicBezTo>
                <a:cubicBezTo>
                  <a:pt x="10827" y="37135"/>
                  <a:pt x="10945" y="37057"/>
                  <a:pt x="11078" y="36965"/>
                </a:cubicBezTo>
                <a:cubicBezTo>
                  <a:pt x="11613" y="36603"/>
                  <a:pt x="12412" y="36106"/>
                  <a:pt x="13474" y="35517"/>
                </a:cubicBezTo>
                <a:cubicBezTo>
                  <a:pt x="14004" y="35220"/>
                  <a:pt x="14601" y="34899"/>
                  <a:pt x="15249" y="34529"/>
                </a:cubicBezTo>
                <a:cubicBezTo>
                  <a:pt x="15896" y="34158"/>
                  <a:pt x="16598" y="33736"/>
                  <a:pt x="17314" y="33212"/>
                </a:cubicBezTo>
                <a:cubicBezTo>
                  <a:pt x="18758" y="32167"/>
                  <a:pt x="20168" y="30681"/>
                  <a:pt x="21316" y="28820"/>
                </a:cubicBezTo>
                <a:cubicBezTo>
                  <a:pt x="22466" y="26964"/>
                  <a:pt x="23368" y="24741"/>
                  <a:pt x="23847" y="22285"/>
                </a:cubicBezTo>
                <a:cubicBezTo>
                  <a:pt x="24321" y="19831"/>
                  <a:pt x="24364" y="17143"/>
                  <a:pt x="23816" y="14460"/>
                </a:cubicBezTo>
                <a:cubicBezTo>
                  <a:pt x="23542" y="13122"/>
                  <a:pt x="23139" y="11811"/>
                  <a:pt x="22703" y="10520"/>
                </a:cubicBezTo>
                <a:lnTo>
                  <a:pt x="21354" y="6643"/>
                </a:lnTo>
                <a:lnTo>
                  <a:pt x="19975" y="2711"/>
                </a:lnTo>
                <a:lnTo>
                  <a:pt x="19628" y="1723"/>
                </a:lnTo>
                <a:lnTo>
                  <a:pt x="19454" y="1228"/>
                </a:lnTo>
                <a:cubicBezTo>
                  <a:pt x="19423" y="1145"/>
                  <a:pt x="19399" y="1063"/>
                  <a:pt x="19318" y="882"/>
                </a:cubicBezTo>
                <a:cubicBezTo>
                  <a:pt x="19248" y="726"/>
                  <a:pt x="19155" y="583"/>
                  <a:pt x="19042" y="455"/>
                </a:cubicBezTo>
                <a:cubicBezTo>
                  <a:pt x="18818" y="205"/>
                  <a:pt x="18508" y="46"/>
                  <a:pt x="18174" y="10"/>
                </a:cubicBezTo>
                <a:cubicBezTo>
                  <a:pt x="18120" y="3"/>
                  <a:pt x="18066" y="0"/>
                  <a:pt x="180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821984" y="170471"/>
            <a:ext cx="396769" cy="703334"/>
          </a:xfrm>
          <a:custGeom>
            <a:rect b="b" l="l" r="r" t="t"/>
            <a:pathLst>
              <a:path extrusionOk="0" h="33957" w="19156">
                <a:moveTo>
                  <a:pt x="16886" y="1"/>
                </a:moveTo>
                <a:cubicBezTo>
                  <a:pt x="16830" y="1"/>
                  <a:pt x="16773" y="4"/>
                  <a:pt x="16718" y="11"/>
                </a:cubicBezTo>
                <a:cubicBezTo>
                  <a:pt x="16601" y="23"/>
                  <a:pt x="16487" y="47"/>
                  <a:pt x="16376" y="85"/>
                </a:cubicBezTo>
                <a:cubicBezTo>
                  <a:pt x="16284" y="115"/>
                  <a:pt x="16195" y="150"/>
                  <a:pt x="16109" y="192"/>
                </a:cubicBezTo>
                <a:cubicBezTo>
                  <a:pt x="15946" y="269"/>
                  <a:pt x="15791" y="364"/>
                  <a:pt x="15646" y="474"/>
                </a:cubicBezTo>
                <a:cubicBezTo>
                  <a:pt x="15572" y="531"/>
                  <a:pt x="15512" y="585"/>
                  <a:pt x="15455" y="636"/>
                </a:cubicBezTo>
                <a:lnTo>
                  <a:pt x="15283" y="790"/>
                </a:lnTo>
                <a:cubicBezTo>
                  <a:pt x="15057" y="998"/>
                  <a:pt x="14845" y="1209"/>
                  <a:pt x="14654" y="1425"/>
                </a:cubicBezTo>
                <a:cubicBezTo>
                  <a:pt x="14292" y="1829"/>
                  <a:pt x="13955" y="2254"/>
                  <a:pt x="13644" y="2701"/>
                </a:cubicBezTo>
                <a:cubicBezTo>
                  <a:pt x="13066" y="3530"/>
                  <a:pt x="12624" y="4279"/>
                  <a:pt x="12250" y="4887"/>
                </a:cubicBezTo>
                <a:cubicBezTo>
                  <a:pt x="11516" y="6109"/>
                  <a:pt x="11044" y="6774"/>
                  <a:pt x="11112" y="6833"/>
                </a:cubicBezTo>
                <a:cubicBezTo>
                  <a:pt x="11114" y="6835"/>
                  <a:pt x="11118" y="6837"/>
                  <a:pt x="11123" y="6837"/>
                </a:cubicBezTo>
                <a:cubicBezTo>
                  <a:pt x="11229" y="6837"/>
                  <a:pt x="11829" y="6266"/>
                  <a:pt x="12669" y="5176"/>
                </a:cubicBezTo>
                <a:cubicBezTo>
                  <a:pt x="13111" y="4610"/>
                  <a:pt x="13621" y="3908"/>
                  <a:pt x="14238" y="3153"/>
                </a:cubicBezTo>
                <a:cubicBezTo>
                  <a:pt x="14562" y="2758"/>
                  <a:pt x="14906" y="2380"/>
                  <a:pt x="15271" y="2022"/>
                </a:cubicBezTo>
                <a:cubicBezTo>
                  <a:pt x="15461" y="1834"/>
                  <a:pt x="15665" y="1654"/>
                  <a:pt x="15880" y="1481"/>
                </a:cubicBezTo>
                <a:lnTo>
                  <a:pt x="16042" y="1352"/>
                </a:lnTo>
                <a:lnTo>
                  <a:pt x="16125" y="1287"/>
                </a:lnTo>
                <a:lnTo>
                  <a:pt x="16195" y="1235"/>
                </a:lnTo>
                <a:cubicBezTo>
                  <a:pt x="16291" y="1171"/>
                  <a:pt x="16395" y="1117"/>
                  <a:pt x="16502" y="1073"/>
                </a:cubicBezTo>
                <a:cubicBezTo>
                  <a:pt x="16553" y="1053"/>
                  <a:pt x="16604" y="1037"/>
                  <a:pt x="16656" y="1022"/>
                </a:cubicBezTo>
                <a:cubicBezTo>
                  <a:pt x="16675" y="1017"/>
                  <a:pt x="16693" y="1014"/>
                  <a:pt x="16713" y="1011"/>
                </a:cubicBezTo>
                <a:cubicBezTo>
                  <a:pt x="16723" y="1009"/>
                  <a:pt x="16735" y="1008"/>
                  <a:pt x="16748" y="1008"/>
                </a:cubicBezTo>
                <a:cubicBezTo>
                  <a:pt x="16755" y="1007"/>
                  <a:pt x="16762" y="1007"/>
                  <a:pt x="16768" y="1007"/>
                </a:cubicBezTo>
                <a:cubicBezTo>
                  <a:pt x="16810" y="1007"/>
                  <a:pt x="16852" y="1018"/>
                  <a:pt x="16888" y="1040"/>
                </a:cubicBezTo>
                <a:cubicBezTo>
                  <a:pt x="16929" y="1068"/>
                  <a:pt x="16958" y="1110"/>
                  <a:pt x="16969" y="1157"/>
                </a:cubicBezTo>
                <a:cubicBezTo>
                  <a:pt x="16974" y="1180"/>
                  <a:pt x="16977" y="1203"/>
                  <a:pt x="16977" y="1227"/>
                </a:cubicBezTo>
                <a:lnTo>
                  <a:pt x="16989" y="1421"/>
                </a:lnTo>
                <a:cubicBezTo>
                  <a:pt x="17024" y="2081"/>
                  <a:pt x="17059" y="2762"/>
                  <a:pt x="17097" y="3463"/>
                </a:cubicBezTo>
                <a:cubicBezTo>
                  <a:pt x="17177" y="4864"/>
                  <a:pt x="17262" y="6341"/>
                  <a:pt x="17350" y="7869"/>
                </a:cubicBezTo>
                <a:cubicBezTo>
                  <a:pt x="17503" y="10935"/>
                  <a:pt x="17903" y="14174"/>
                  <a:pt x="17315" y="17245"/>
                </a:cubicBezTo>
                <a:cubicBezTo>
                  <a:pt x="16769" y="20335"/>
                  <a:pt x="15410" y="23260"/>
                  <a:pt x="13612" y="25576"/>
                </a:cubicBezTo>
                <a:cubicBezTo>
                  <a:pt x="11824" y="27912"/>
                  <a:pt x="9591" y="29611"/>
                  <a:pt x="7448" y="30532"/>
                </a:cubicBezTo>
                <a:cubicBezTo>
                  <a:pt x="6374" y="31002"/>
                  <a:pt x="5313" y="31335"/>
                  <a:pt x="4370" y="31656"/>
                </a:cubicBezTo>
                <a:cubicBezTo>
                  <a:pt x="3426" y="31974"/>
                  <a:pt x="2595" y="32282"/>
                  <a:pt x="1930" y="32586"/>
                </a:cubicBezTo>
                <a:cubicBezTo>
                  <a:pt x="1264" y="32891"/>
                  <a:pt x="768" y="33192"/>
                  <a:pt x="451" y="33429"/>
                </a:cubicBezTo>
                <a:cubicBezTo>
                  <a:pt x="139" y="33675"/>
                  <a:pt x="0" y="33843"/>
                  <a:pt x="43" y="33915"/>
                </a:cubicBezTo>
                <a:cubicBezTo>
                  <a:pt x="59" y="33944"/>
                  <a:pt x="97" y="33956"/>
                  <a:pt x="155" y="33956"/>
                </a:cubicBezTo>
                <a:cubicBezTo>
                  <a:pt x="422" y="33956"/>
                  <a:pt x="1119" y="33689"/>
                  <a:pt x="2222" y="33380"/>
                </a:cubicBezTo>
                <a:cubicBezTo>
                  <a:pt x="2895" y="33189"/>
                  <a:pt x="3721" y="32986"/>
                  <a:pt x="4687" y="32751"/>
                </a:cubicBezTo>
                <a:cubicBezTo>
                  <a:pt x="5652" y="32510"/>
                  <a:pt x="6761" y="32240"/>
                  <a:pt x="7959" y="31786"/>
                </a:cubicBezTo>
                <a:cubicBezTo>
                  <a:pt x="10373" y="30884"/>
                  <a:pt x="12886" y="29060"/>
                  <a:pt x="14848" y="26546"/>
                </a:cubicBezTo>
                <a:cubicBezTo>
                  <a:pt x="16826" y="24046"/>
                  <a:pt x="18288" y="20867"/>
                  <a:pt x="18837" y="17513"/>
                </a:cubicBezTo>
                <a:cubicBezTo>
                  <a:pt x="19132" y="15839"/>
                  <a:pt x="19155" y="14127"/>
                  <a:pt x="19067" y="12499"/>
                </a:cubicBezTo>
                <a:cubicBezTo>
                  <a:pt x="18977" y="10864"/>
                  <a:pt x="18809" y="9296"/>
                  <a:pt x="18675" y="7771"/>
                </a:cubicBezTo>
                <a:cubicBezTo>
                  <a:pt x="18530" y="6247"/>
                  <a:pt x="18389" y="4773"/>
                  <a:pt x="18256" y="3377"/>
                </a:cubicBezTo>
                <a:cubicBezTo>
                  <a:pt x="18186" y="2677"/>
                  <a:pt x="18119" y="1999"/>
                  <a:pt x="18053" y="1342"/>
                </a:cubicBezTo>
                <a:lnTo>
                  <a:pt x="18040" y="1214"/>
                </a:lnTo>
                <a:lnTo>
                  <a:pt x="18020" y="1052"/>
                </a:lnTo>
                <a:cubicBezTo>
                  <a:pt x="18002" y="923"/>
                  <a:pt x="17967" y="798"/>
                  <a:pt x="17919" y="676"/>
                </a:cubicBezTo>
                <a:cubicBezTo>
                  <a:pt x="17869" y="560"/>
                  <a:pt x="17805" y="449"/>
                  <a:pt x="17716" y="361"/>
                </a:cubicBezTo>
                <a:cubicBezTo>
                  <a:pt x="17677" y="313"/>
                  <a:pt x="17633" y="269"/>
                  <a:pt x="17583" y="231"/>
                </a:cubicBezTo>
                <a:cubicBezTo>
                  <a:pt x="17535" y="192"/>
                  <a:pt x="17484" y="158"/>
                  <a:pt x="17428" y="131"/>
                </a:cubicBezTo>
                <a:cubicBezTo>
                  <a:pt x="17261" y="40"/>
                  <a:pt x="17073" y="1"/>
                  <a:pt x="168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270075" y="586138"/>
            <a:ext cx="467233" cy="389892"/>
          </a:xfrm>
          <a:custGeom>
            <a:rect b="b" l="l" r="r" t="t"/>
            <a:pathLst>
              <a:path extrusionOk="0" h="18824" w="22558">
                <a:moveTo>
                  <a:pt x="10020" y="2989"/>
                </a:moveTo>
                <a:lnTo>
                  <a:pt x="10020" y="2991"/>
                </a:lnTo>
                <a:cubicBezTo>
                  <a:pt x="10020" y="2991"/>
                  <a:pt x="10020" y="2990"/>
                  <a:pt x="10020" y="2990"/>
                </a:cubicBezTo>
                <a:lnTo>
                  <a:pt x="10020" y="2990"/>
                </a:lnTo>
                <a:lnTo>
                  <a:pt x="10020" y="2989"/>
                </a:lnTo>
                <a:close/>
                <a:moveTo>
                  <a:pt x="10018" y="2998"/>
                </a:moveTo>
                <a:lnTo>
                  <a:pt x="10018" y="2999"/>
                </a:lnTo>
                <a:cubicBezTo>
                  <a:pt x="10018" y="2999"/>
                  <a:pt x="10018" y="2999"/>
                  <a:pt x="10018" y="2998"/>
                </a:cubicBezTo>
                <a:close/>
                <a:moveTo>
                  <a:pt x="13451" y="1"/>
                </a:moveTo>
                <a:cubicBezTo>
                  <a:pt x="13340" y="1"/>
                  <a:pt x="13228" y="5"/>
                  <a:pt x="13115" y="15"/>
                </a:cubicBezTo>
                <a:cubicBezTo>
                  <a:pt x="12610" y="56"/>
                  <a:pt x="12121" y="210"/>
                  <a:pt x="11687" y="471"/>
                </a:cubicBezTo>
                <a:cubicBezTo>
                  <a:pt x="11257" y="736"/>
                  <a:pt x="10890" y="1090"/>
                  <a:pt x="10610" y="1511"/>
                </a:cubicBezTo>
                <a:cubicBezTo>
                  <a:pt x="10330" y="1925"/>
                  <a:pt x="10136" y="2392"/>
                  <a:pt x="10039" y="2883"/>
                </a:cubicBezTo>
                <a:lnTo>
                  <a:pt x="10022" y="2976"/>
                </a:lnTo>
                <a:lnTo>
                  <a:pt x="10019" y="2990"/>
                </a:lnTo>
                <a:lnTo>
                  <a:pt x="10019" y="2990"/>
                </a:lnTo>
                <a:cubicBezTo>
                  <a:pt x="10018" y="2989"/>
                  <a:pt x="10016" y="2988"/>
                  <a:pt x="10013" y="2986"/>
                </a:cubicBezTo>
                <a:lnTo>
                  <a:pt x="9974" y="2966"/>
                </a:lnTo>
                <a:lnTo>
                  <a:pt x="9934" y="2945"/>
                </a:lnTo>
                <a:lnTo>
                  <a:pt x="9807" y="2883"/>
                </a:lnTo>
                <a:cubicBezTo>
                  <a:pt x="9015" y="2494"/>
                  <a:pt x="8173" y="2256"/>
                  <a:pt x="7329" y="2100"/>
                </a:cubicBezTo>
                <a:cubicBezTo>
                  <a:pt x="6906" y="2024"/>
                  <a:pt x="6481" y="1973"/>
                  <a:pt x="6056" y="1940"/>
                </a:cubicBezTo>
                <a:cubicBezTo>
                  <a:pt x="5770" y="1915"/>
                  <a:pt x="5482" y="1902"/>
                  <a:pt x="5194" y="1902"/>
                </a:cubicBezTo>
                <a:cubicBezTo>
                  <a:pt x="5046" y="1902"/>
                  <a:pt x="4898" y="1906"/>
                  <a:pt x="4750" y="1912"/>
                </a:cubicBezTo>
                <a:cubicBezTo>
                  <a:pt x="3872" y="1960"/>
                  <a:pt x="2961" y="2119"/>
                  <a:pt x="2095" y="2560"/>
                </a:cubicBezTo>
                <a:cubicBezTo>
                  <a:pt x="1666" y="2780"/>
                  <a:pt x="1253" y="3083"/>
                  <a:pt x="917" y="3468"/>
                </a:cubicBezTo>
                <a:cubicBezTo>
                  <a:pt x="579" y="3853"/>
                  <a:pt x="329" y="4309"/>
                  <a:pt x="185" y="4800"/>
                </a:cubicBezTo>
                <a:cubicBezTo>
                  <a:pt x="49" y="5275"/>
                  <a:pt x="1" y="5768"/>
                  <a:pt x="42" y="6260"/>
                </a:cubicBezTo>
                <a:cubicBezTo>
                  <a:pt x="78" y="6727"/>
                  <a:pt x="182" y="7188"/>
                  <a:pt x="347" y="7627"/>
                </a:cubicBezTo>
                <a:cubicBezTo>
                  <a:pt x="675" y="8505"/>
                  <a:pt x="1199" y="9221"/>
                  <a:pt x="1751" y="9852"/>
                </a:cubicBezTo>
                <a:cubicBezTo>
                  <a:pt x="1819" y="9931"/>
                  <a:pt x="1890" y="10008"/>
                  <a:pt x="1960" y="10084"/>
                </a:cubicBezTo>
                <a:cubicBezTo>
                  <a:pt x="1979" y="10104"/>
                  <a:pt x="1981" y="10104"/>
                  <a:pt x="1993" y="10116"/>
                </a:cubicBezTo>
                <a:lnTo>
                  <a:pt x="2059" y="10174"/>
                </a:lnTo>
                <a:lnTo>
                  <a:pt x="2095" y="10205"/>
                </a:lnTo>
                <a:lnTo>
                  <a:pt x="2114" y="10223"/>
                </a:lnTo>
                <a:lnTo>
                  <a:pt x="2123" y="10230"/>
                </a:lnTo>
                <a:cubicBezTo>
                  <a:pt x="2124" y="10231"/>
                  <a:pt x="2123" y="10231"/>
                  <a:pt x="2123" y="10231"/>
                </a:cubicBezTo>
                <a:cubicBezTo>
                  <a:pt x="2121" y="10231"/>
                  <a:pt x="2118" y="10230"/>
                  <a:pt x="2117" y="10230"/>
                </a:cubicBezTo>
                <a:cubicBezTo>
                  <a:pt x="2105" y="10226"/>
                  <a:pt x="2093" y="10224"/>
                  <a:pt x="2080" y="10224"/>
                </a:cubicBezTo>
                <a:cubicBezTo>
                  <a:pt x="2066" y="10224"/>
                  <a:pt x="2051" y="10227"/>
                  <a:pt x="2037" y="10231"/>
                </a:cubicBezTo>
                <a:cubicBezTo>
                  <a:pt x="2022" y="10236"/>
                  <a:pt x="2009" y="10241"/>
                  <a:pt x="1996" y="10249"/>
                </a:cubicBezTo>
                <a:cubicBezTo>
                  <a:pt x="1989" y="10253"/>
                  <a:pt x="1981" y="10258"/>
                  <a:pt x="1976" y="10262"/>
                </a:cubicBezTo>
                <a:cubicBezTo>
                  <a:pt x="1971" y="10266"/>
                  <a:pt x="1967" y="10269"/>
                  <a:pt x="1961" y="10272"/>
                </a:cubicBezTo>
                <a:lnTo>
                  <a:pt x="1888" y="10323"/>
                </a:lnTo>
                <a:cubicBezTo>
                  <a:pt x="1469" y="10646"/>
                  <a:pt x="1160" y="11091"/>
                  <a:pt x="1002" y="11597"/>
                </a:cubicBezTo>
                <a:cubicBezTo>
                  <a:pt x="922" y="11844"/>
                  <a:pt x="890" y="12126"/>
                  <a:pt x="900" y="12387"/>
                </a:cubicBezTo>
                <a:cubicBezTo>
                  <a:pt x="923" y="12883"/>
                  <a:pt x="1077" y="13350"/>
                  <a:pt x="1288" y="13746"/>
                </a:cubicBezTo>
                <a:cubicBezTo>
                  <a:pt x="1500" y="14144"/>
                  <a:pt x="1764" y="14483"/>
                  <a:pt x="2040" y="14785"/>
                </a:cubicBezTo>
                <a:cubicBezTo>
                  <a:pt x="2314" y="15090"/>
                  <a:pt x="2611" y="15350"/>
                  <a:pt x="2900" y="15601"/>
                </a:cubicBezTo>
                <a:cubicBezTo>
                  <a:pt x="3193" y="15850"/>
                  <a:pt x="3494" y="16085"/>
                  <a:pt x="3800" y="16304"/>
                </a:cubicBezTo>
                <a:cubicBezTo>
                  <a:pt x="4400" y="16732"/>
                  <a:pt x="5032" y="17110"/>
                  <a:pt x="5693" y="17435"/>
                </a:cubicBezTo>
                <a:cubicBezTo>
                  <a:pt x="6983" y="18069"/>
                  <a:pt x="8303" y="18473"/>
                  <a:pt x="9564" y="18666"/>
                </a:cubicBezTo>
                <a:cubicBezTo>
                  <a:pt x="10228" y="18771"/>
                  <a:pt x="10899" y="18824"/>
                  <a:pt x="11571" y="18824"/>
                </a:cubicBezTo>
                <a:cubicBezTo>
                  <a:pt x="12080" y="18824"/>
                  <a:pt x="12590" y="18793"/>
                  <a:pt x="13097" y="18733"/>
                </a:cubicBezTo>
                <a:cubicBezTo>
                  <a:pt x="15251" y="18473"/>
                  <a:pt x="16883" y="17759"/>
                  <a:pt x="17915" y="17160"/>
                </a:cubicBezTo>
                <a:cubicBezTo>
                  <a:pt x="18954" y="16557"/>
                  <a:pt x="19430" y="16082"/>
                  <a:pt x="19398" y="16039"/>
                </a:cubicBezTo>
                <a:cubicBezTo>
                  <a:pt x="19394" y="16033"/>
                  <a:pt x="19387" y="16031"/>
                  <a:pt x="19376" y="16031"/>
                </a:cubicBezTo>
                <a:cubicBezTo>
                  <a:pt x="19258" y="16031"/>
                  <a:pt x="18711" y="16367"/>
                  <a:pt x="17731" y="16792"/>
                </a:cubicBezTo>
                <a:cubicBezTo>
                  <a:pt x="16244" y="17450"/>
                  <a:pt x="14652" y="17840"/>
                  <a:pt x="13027" y="17943"/>
                </a:cubicBezTo>
                <a:cubicBezTo>
                  <a:pt x="12768" y="17959"/>
                  <a:pt x="12508" y="17968"/>
                  <a:pt x="12249" y="17968"/>
                </a:cubicBezTo>
                <a:cubicBezTo>
                  <a:pt x="11405" y="17968"/>
                  <a:pt x="10563" y="17882"/>
                  <a:pt x="9736" y="17713"/>
                </a:cubicBezTo>
                <a:cubicBezTo>
                  <a:pt x="8576" y="17481"/>
                  <a:pt x="7371" y="17059"/>
                  <a:pt x="6210" y="16433"/>
                </a:cubicBezTo>
                <a:cubicBezTo>
                  <a:pt x="5616" y="16113"/>
                  <a:pt x="5048" y="15748"/>
                  <a:pt x="4512" y="15338"/>
                </a:cubicBezTo>
                <a:cubicBezTo>
                  <a:pt x="4239" y="15129"/>
                  <a:pt x="3974" y="14908"/>
                  <a:pt x="3714" y="14674"/>
                </a:cubicBezTo>
                <a:cubicBezTo>
                  <a:pt x="3456" y="14436"/>
                  <a:pt x="3202" y="14197"/>
                  <a:pt x="2986" y="13941"/>
                </a:cubicBezTo>
                <a:cubicBezTo>
                  <a:pt x="2546" y="13436"/>
                  <a:pt x="2231" y="12869"/>
                  <a:pt x="2227" y="12337"/>
                </a:cubicBezTo>
                <a:cubicBezTo>
                  <a:pt x="2227" y="12223"/>
                  <a:pt x="2244" y="12111"/>
                  <a:pt x="2282" y="12003"/>
                </a:cubicBezTo>
                <a:cubicBezTo>
                  <a:pt x="2323" y="11886"/>
                  <a:pt x="2381" y="11777"/>
                  <a:pt x="2453" y="11676"/>
                </a:cubicBezTo>
                <a:cubicBezTo>
                  <a:pt x="2524" y="11580"/>
                  <a:pt x="2611" y="11494"/>
                  <a:pt x="2707" y="11421"/>
                </a:cubicBezTo>
                <a:cubicBezTo>
                  <a:pt x="2708" y="11357"/>
                  <a:pt x="2765" y="11327"/>
                  <a:pt x="2886" y="11327"/>
                </a:cubicBezTo>
                <a:cubicBezTo>
                  <a:pt x="3237" y="11327"/>
                  <a:pt x="4129" y="11582"/>
                  <a:pt x="5797" y="12029"/>
                </a:cubicBezTo>
                <a:lnTo>
                  <a:pt x="5283" y="11494"/>
                </a:lnTo>
                <a:lnTo>
                  <a:pt x="5025" y="11218"/>
                </a:lnTo>
                <a:lnTo>
                  <a:pt x="4933" y="11111"/>
                </a:lnTo>
                <a:cubicBezTo>
                  <a:pt x="4911" y="11087"/>
                  <a:pt x="4917" y="11091"/>
                  <a:pt x="4917" y="11088"/>
                </a:cubicBezTo>
                <a:lnTo>
                  <a:pt x="4917" y="11084"/>
                </a:lnTo>
                <a:lnTo>
                  <a:pt x="4917" y="11081"/>
                </a:lnTo>
                <a:lnTo>
                  <a:pt x="4917" y="11079"/>
                </a:lnTo>
                <a:lnTo>
                  <a:pt x="4905" y="11068"/>
                </a:lnTo>
                <a:lnTo>
                  <a:pt x="4806" y="10967"/>
                </a:lnTo>
                <a:lnTo>
                  <a:pt x="4607" y="10765"/>
                </a:lnTo>
                <a:lnTo>
                  <a:pt x="4207" y="10360"/>
                </a:lnTo>
                <a:lnTo>
                  <a:pt x="3405" y="9539"/>
                </a:lnTo>
                <a:cubicBezTo>
                  <a:pt x="3278" y="9402"/>
                  <a:pt x="3137" y="9256"/>
                  <a:pt x="3022" y="9126"/>
                </a:cubicBezTo>
                <a:lnTo>
                  <a:pt x="2840" y="8915"/>
                </a:lnTo>
                <a:cubicBezTo>
                  <a:pt x="2364" y="8354"/>
                  <a:pt x="1957" y="7749"/>
                  <a:pt x="1738" y="7124"/>
                </a:cubicBezTo>
                <a:cubicBezTo>
                  <a:pt x="1510" y="6493"/>
                  <a:pt x="1462" y="5805"/>
                  <a:pt x="1636" y="5237"/>
                </a:cubicBezTo>
                <a:cubicBezTo>
                  <a:pt x="1806" y="4671"/>
                  <a:pt x="2221" y="4221"/>
                  <a:pt x="2797" y="3933"/>
                </a:cubicBezTo>
                <a:cubicBezTo>
                  <a:pt x="3377" y="3643"/>
                  <a:pt x="4092" y="3507"/>
                  <a:pt x="4819" y="3477"/>
                </a:cubicBezTo>
                <a:cubicBezTo>
                  <a:pt x="4923" y="3473"/>
                  <a:pt x="5027" y="3471"/>
                  <a:pt x="5131" y="3471"/>
                </a:cubicBezTo>
                <a:cubicBezTo>
                  <a:pt x="5396" y="3471"/>
                  <a:pt x="5663" y="3483"/>
                  <a:pt x="5928" y="3507"/>
                </a:cubicBezTo>
                <a:cubicBezTo>
                  <a:pt x="6305" y="3539"/>
                  <a:pt x="6678" y="3586"/>
                  <a:pt x="7045" y="3653"/>
                </a:cubicBezTo>
                <a:cubicBezTo>
                  <a:pt x="7774" y="3792"/>
                  <a:pt x="8481" y="3996"/>
                  <a:pt x="9113" y="4309"/>
                </a:cubicBezTo>
                <a:lnTo>
                  <a:pt x="9173" y="4336"/>
                </a:lnTo>
                <a:cubicBezTo>
                  <a:pt x="9200" y="4349"/>
                  <a:pt x="9227" y="4363"/>
                  <a:pt x="9251" y="4379"/>
                </a:cubicBezTo>
                <a:lnTo>
                  <a:pt x="9473" y="4506"/>
                </a:lnTo>
                <a:lnTo>
                  <a:pt x="9694" y="4634"/>
                </a:lnTo>
                <a:cubicBezTo>
                  <a:pt x="9737" y="4659"/>
                  <a:pt x="9778" y="4687"/>
                  <a:pt x="9816" y="4719"/>
                </a:cubicBezTo>
                <a:lnTo>
                  <a:pt x="9948" y="4819"/>
                </a:lnTo>
                <a:lnTo>
                  <a:pt x="10209" y="5018"/>
                </a:lnTo>
                <a:lnTo>
                  <a:pt x="10339" y="5119"/>
                </a:lnTo>
                <a:cubicBezTo>
                  <a:pt x="10382" y="5152"/>
                  <a:pt x="10434" y="5200"/>
                  <a:pt x="10480" y="5241"/>
                </a:cubicBezTo>
                <a:lnTo>
                  <a:pt x="11049" y="5746"/>
                </a:lnTo>
                <a:cubicBezTo>
                  <a:pt x="11747" y="6364"/>
                  <a:pt x="12440" y="6978"/>
                  <a:pt x="13129" y="7590"/>
                </a:cubicBezTo>
                <a:lnTo>
                  <a:pt x="11845" y="4592"/>
                </a:lnTo>
                <a:lnTo>
                  <a:pt x="11716" y="4294"/>
                </a:lnTo>
                <a:cubicBezTo>
                  <a:pt x="11699" y="4247"/>
                  <a:pt x="11668" y="4186"/>
                  <a:pt x="11661" y="4154"/>
                </a:cubicBezTo>
                <a:lnTo>
                  <a:pt x="11646" y="4065"/>
                </a:lnTo>
                <a:lnTo>
                  <a:pt x="11592" y="3712"/>
                </a:lnTo>
                <a:cubicBezTo>
                  <a:pt x="11578" y="3596"/>
                  <a:pt x="11543" y="3468"/>
                  <a:pt x="11562" y="3374"/>
                </a:cubicBezTo>
                <a:cubicBezTo>
                  <a:pt x="11562" y="3348"/>
                  <a:pt x="11565" y="3320"/>
                  <a:pt x="11571" y="3294"/>
                </a:cubicBezTo>
                <a:lnTo>
                  <a:pt x="11581" y="3240"/>
                </a:lnTo>
                <a:lnTo>
                  <a:pt x="11589" y="3186"/>
                </a:lnTo>
                <a:cubicBezTo>
                  <a:pt x="11645" y="2900"/>
                  <a:pt x="11756" y="2629"/>
                  <a:pt x="11916" y="2386"/>
                </a:cubicBezTo>
                <a:cubicBezTo>
                  <a:pt x="12068" y="2153"/>
                  <a:pt x="12267" y="1954"/>
                  <a:pt x="12502" y="1805"/>
                </a:cubicBezTo>
                <a:cubicBezTo>
                  <a:pt x="12554" y="1765"/>
                  <a:pt x="12614" y="1741"/>
                  <a:pt x="12672" y="1714"/>
                </a:cubicBezTo>
                <a:cubicBezTo>
                  <a:pt x="12729" y="1680"/>
                  <a:pt x="12791" y="1664"/>
                  <a:pt x="12851" y="1643"/>
                </a:cubicBezTo>
                <a:cubicBezTo>
                  <a:pt x="12964" y="1598"/>
                  <a:pt x="13110" y="1576"/>
                  <a:pt x="13250" y="1560"/>
                </a:cubicBezTo>
                <a:cubicBezTo>
                  <a:pt x="13329" y="1553"/>
                  <a:pt x="13410" y="1549"/>
                  <a:pt x="13491" y="1549"/>
                </a:cubicBezTo>
                <a:cubicBezTo>
                  <a:pt x="14002" y="1549"/>
                  <a:pt x="14570" y="1691"/>
                  <a:pt x="15123" y="1886"/>
                </a:cubicBezTo>
                <a:cubicBezTo>
                  <a:pt x="15752" y="2105"/>
                  <a:pt x="16356" y="2389"/>
                  <a:pt x="16923" y="2738"/>
                </a:cubicBezTo>
                <a:cubicBezTo>
                  <a:pt x="17985" y="3391"/>
                  <a:pt x="18912" y="4243"/>
                  <a:pt x="19653" y="5246"/>
                </a:cubicBezTo>
                <a:cubicBezTo>
                  <a:pt x="20358" y="6187"/>
                  <a:pt x="20814" y="7200"/>
                  <a:pt x="21103" y="8169"/>
                </a:cubicBezTo>
                <a:cubicBezTo>
                  <a:pt x="21380" y="9142"/>
                  <a:pt x="21497" y="10069"/>
                  <a:pt x="21504" y="10887"/>
                </a:cubicBezTo>
                <a:cubicBezTo>
                  <a:pt x="21513" y="11593"/>
                  <a:pt x="21456" y="12298"/>
                  <a:pt x="21336" y="12994"/>
                </a:cubicBezTo>
                <a:cubicBezTo>
                  <a:pt x="21142" y="14154"/>
                  <a:pt x="20900" y="14791"/>
                  <a:pt x="21041" y="14856"/>
                </a:cubicBezTo>
                <a:cubicBezTo>
                  <a:pt x="21047" y="14859"/>
                  <a:pt x="21054" y="14861"/>
                  <a:pt x="21061" y="14861"/>
                </a:cubicBezTo>
                <a:cubicBezTo>
                  <a:pt x="21129" y="14861"/>
                  <a:pt x="21249" y="14733"/>
                  <a:pt x="21418" y="14484"/>
                </a:cubicBezTo>
                <a:cubicBezTo>
                  <a:pt x="21508" y="14344"/>
                  <a:pt x="21605" y="14163"/>
                  <a:pt x="21714" y="13947"/>
                </a:cubicBezTo>
                <a:cubicBezTo>
                  <a:pt x="21809" y="13727"/>
                  <a:pt x="21927" y="13471"/>
                  <a:pt x="22024" y="13172"/>
                </a:cubicBezTo>
                <a:cubicBezTo>
                  <a:pt x="22228" y="12577"/>
                  <a:pt x="22410" y="11819"/>
                  <a:pt x="22482" y="10922"/>
                </a:cubicBezTo>
                <a:cubicBezTo>
                  <a:pt x="22558" y="10025"/>
                  <a:pt x="22508" y="8986"/>
                  <a:pt x="22259" y="7873"/>
                </a:cubicBezTo>
                <a:cubicBezTo>
                  <a:pt x="22002" y="6763"/>
                  <a:pt x="21530" y="5570"/>
                  <a:pt x="20764" y="4462"/>
                </a:cubicBezTo>
                <a:cubicBezTo>
                  <a:pt x="19955" y="3277"/>
                  <a:pt x="18918" y="2267"/>
                  <a:pt x="17711" y="1489"/>
                </a:cubicBezTo>
                <a:cubicBezTo>
                  <a:pt x="17060" y="1068"/>
                  <a:pt x="16364" y="721"/>
                  <a:pt x="15635" y="455"/>
                </a:cubicBezTo>
                <a:cubicBezTo>
                  <a:pt x="15263" y="321"/>
                  <a:pt x="14881" y="196"/>
                  <a:pt x="14460" y="111"/>
                </a:cubicBezTo>
                <a:cubicBezTo>
                  <a:pt x="14142" y="45"/>
                  <a:pt x="13805" y="1"/>
                  <a:pt x="134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687854" y="448425"/>
            <a:ext cx="141653" cy="426947"/>
          </a:xfrm>
          <a:custGeom>
            <a:rect b="b" l="l" r="r" t="t"/>
            <a:pathLst>
              <a:path extrusionOk="0" h="20613" w="6839">
                <a:moveTo>
                  <a:pt x="72" y="0"/>
                </a:moveTo>
                <a:cubicBezTo>
                  <a:pt x="48" y="0"/>
                  <a:pt x="32" y="6"/>
                  <a:pt x="24" y="18"/>
                </a:cubicBezTo>
                <a:cubicBezTo>
                  <a:pt x="0" y="54"/>
                  <a:pt x="56" y="135"/>
                  <a:pt x="174" y="264"/>
                </a:cubicBezTo>
                <a:cubicBezTo>
                  <a:pt x="292" y="392"/>
                  <a:pt x="486" y="548"/>
                  <a:pt x="716" y="769"/>
                </a:cubicBezTo>
                <a:cubicBezTo>
                  <a:pt x="1365" y="1342"/>
                  <a:pt x="1977" y="1961"/>
                  <a:pt x="2541" y="2618"/>
                </a:cubicBezTo>
                <a:cubicBezTo>
                  <a:pt x="3233" y="3437"/>
                  <a:pt x="3960" y="4463"/>
                  <a:pt x="4566" y="5655"/>
                </a:cubicBezTo>
                <a:cubicBezTo>
                  <a:pt x="4866" y="6251"/>
                  <a:pt x="5132" y="6888"/>
                  <a:pt x="5366" y="7550"/>
                </a:cubicBezTo>
                <a:cubicBezTo>
                  <a:pt x="5825" y="8894"/>
                  <a:pt x="6073" y="10301"/>
                  <a:pt x="6101" y="11722"/>
                </a:cubicBezTo>
                <a:cubicBezTo>
                  <a:pt x="6109" y="12424"/>
                  <a:pt x="6078" y="13118"/>
                  <a:pt x="5996" y="13786"/>
                </a:cubicBezTo>
                <a:cubicBezTo>
                  <a:pt x="5843" y="15006"/>
                  <a:pt x="5545" y="16205"/>
                  <a:pt x="5109" y="17355"/>
                </a:cubicBezTo>
                <a:cubicBezTo>
                  <a:pt x="4793" y="18172"/>
                  <a:pt x="4413" y="18962"/>
                  <a:pt x="3967" y="19718"/>
                </a:cubicBezTo>
                <a:cubicBezTo>
                  <a:pt x="3816" y="19999"/>
                  <a:pt x="3676" y="20206"/>
                  <a:pt x="3594" y="20358"/>
                </a:cubicBezTo>
                <a:cubicBezTo>
                  <a:pt x="3509" y="20510"/>
                  <a:pt x="3471" y="20596"/>
                  <a:pt x="3489" y="20611"/>
                </a:cubicBezTo>
                <a:cubicBezTo>
                  <a:pt x="3490" y="20612"/>
                  <a:pt x="3492" y="20612"/>
                  <a:pt x="3494" y="20612"/>
                </a:cubicBezTo>
                <a:cubicBezTo>
                  <a:pt x="3517" y="20612"/>
                  <a:pt x="3589" y="20553"/>
                  <a:pt x="3696" y="20436"/>
                </a:cubicBezTo>
                <a:cubicBezTo>
                  <a:pt x="3813" y="20307"/>
                  <a:pt x="3991" y="20122"/>
                  <a:pt x="4179" y="19859"/>
                </a:cubicBezTo>
                <a:cubicBezTo>
                  <a:pt x="4577" y="19345"/>
                  <a:pt x="5085" y="18559"/>
                  <a:pt x="5554" y="17541"/>
                </a:cubicBezTo>
                <a:cubicBezTo>
                  <a:pt x="6081" y="16375"/>
                  <a:pt x="6450" y="15143"/>
                  <a:pt x="6654" y="13879"/>
                </a:cubicBezTo>
                <a:cubicBezTo>
                  <a:pt x="6764" y="13185"/>
                  <a:pt x="6819" y="12458"/>
                  <a:pt x="6831" y="11716"/>
                </a:cubicBezTo>
                <a:cubicBezTo>
                  <a:pt x="6838" y="10215"/>
                  <a:pt x="6597" y="8722"/>
                  <a:pt x="6117" y="7297"/>
                </a:cubicBezTo>
                <a:cubicBezTo>
                  <a:pt x="5872" y="6598"/>
                  <a:pt x="5590" y="5924"/>
                  <a:pt x="5265" y="5298"/>
                </a:cubicBezTo>
                <a:cubicBezTo>
                  <a:pt x="4671" y="4158"/>
                  <a:pt x="3924" y="3105"/>
                  <a:pt x="3045" y="2167"/>
                </a:cubicBezTo>
                <a:cubicBezTo>
                  <a:pt x="2270" y="1352"/>
                  <a:pt x="1526" y="776"/>
                  <a:pt x="971" y="433"/>
                </a:cubicBezTo>
                <a:cubicBezTo>
                  <a:pt x="761" y="293"/>
                  <a:pt x="538" y="170"/>
                  <a:pt x="305" y="70"/>
                </a:cubicBezTo>
                <a:cubicBezTo>
                  <a:pt x="198" y="24"/>
                  <a:pt x="119" y="0"/>
                  <a:pt x="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830890" y="399110"/>
            <a:ext cx="247701" cy="415141"/>
          </a:xfrm>
          <a:custGeom>
            <a:rect b="b" l="l" r="r" t="t"/>
            <a:pathLst>
              <a:path extrusionOk="0" h="20043" w="11959">
                <a:moveTo>
                  <a:pt x="11808" y="1"/>
                </a:moveTo>
                <a:cubicBezTo>
                  <a:pt x="11579" y="1"/>
                  <a:pt x="10363" y="801"/>
                  <a:pt x="8831" y="2248"/>
                </a:cubicBezTo>
                <a:cubicBezTo>
                  <a:pt x="8000" y="3012"/>
                  <a:pt x="7123" y="3996"/>
                  <a:pt x="6232" y="5088"/>
                </a:cubicBezTo>
                <a:cubicBezTo>
                  <a:pt x="5357" y="6197"/>
                  <a:pt x="4509" y="7442"/>
                  <a:pt x="3745" y="8737"/>
                </a:cubicBezTo>
                <a:cubicBezTo>
                  <a:pt x="3002" y="10044"/>
                  <a:pt x="2343" y="11399"/>
                  <a:pt x="1815" y="12704"/>
                </a:cubicBezTo>
                <a:cubicBezTo>
                  <a:pt x="1309" y="14016"/>
                  <a:pt x="890" y="15261"/>
                  <a:pt x="630" y="16355"/>
                </a:cubicBezTo>
                <a:cubicBezTo>
                  <a:pt x="561" y="16628"/>
                  <a:pt x="493" y="16888"/>
                  <a:pt x="436" y="17138"/>
                </a:cubicBezTo>
                <a:cubicBezTo>
                  <a:pt x="388" y="17387"/>
                  <a:pt x="338" y="17627"/>
                  <a:pt x="297" y="17850"/>
                </a:cubicBezTo>
                <a:cubicBezTo>
                  <a:pt x="255" y="18073"/>
                  <a:pt x="215" y="18283"/>
                  <a:pt x="179" y="18476"/>
                </a:cubicBezTo>
                <a:cubicBezTo>
                  <a:pt x="145" y="18670"/>
                  <a:pt x="126" y="18851"/>
                  <a:pt x="106" y="19013"/>
                </a:cubicBezTo>
                <a:cubicBezTo>
                  <a:pt x="26" y="19663"/>
                  <a:pt x="1" y="20035"/>
                  <a:pt x="43" y="20042"/>
                </a:cubicBezTo>
                <a:cubicBezTo>
                  <a:pt x="44" y="20042"/>
                  <a:pt x="44" y="20042"/>
                  <a:pt x="45" y="20042"/>
                </a:cubicBezTo>
                <a:cubicBezTo>
                  <a:pt x="149" y="20042"/>
                  <a:pt x="424" y="18585"/>
                  <a:pt x="1094" y="16488"/>
                </a:cubicBezTo>
                <a:cubicBezTo>
                  <a:pt x="1417" y="15430"/>
                  <a:pt x="1887" y="14229"/>
                  <a:pt x="2427" y="12962"/>
                </a:cubicBezTo>
                <a:cubicBezTo>
                  <a:pt x="3018" y="11648"/>
                  <a:pt x="3679" y="10370"/>
                  <a:pt x="4410" y="9131"/>
                </a:cubicBezTo>
                <a:cubicBezTo>
                  <a:pt x="5157" y="7902"/>
                  <a:pt x="5972" y="6715"/>
                  <a:pt x="6847" y="5574"/>
                </a:cubicBezTo>
                <a:cubicBezTo>
                  <a:pt x="7706" y="4500"/>
                  <a:pt x="8538" y="3516"/>
                  <a:pt x="9308" y="2726"/>
                </a:cubicBezTo>
                <a:cubicBezTo>
                  <a:pt x="10829" y="1127"/>
                  <a:pt x="11959" y="162"/>
                  <a:pt x="11842" y="13"/>
                </a:cubicBezTo>
                <a:cubicBezTo>
                  <a:pt x="11836" y="5"/>
                  <a:pt x="11824" y="1"/>
                  <a:pt x="118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827079" y="365991"/>
            <a:ext cx="81172" cy="250891"/>
          </a:xfrm>
          <a:custGeom>
            <a:rect b="b" l="l" r="r" t="t"/>
            <a:pathLst>
              <a:path extrusionOk="0" h="12113" w="3919">
                <a:moveTo>
                  <a:pt x="182" y="1"/>
                </a:moveTo>
                <a:cubicBezTo>
                  <a:pt x="166" y="1"/>
                  <a:pt x="154" y="5"/>
                  <a:pt x="144" y="13"/>
                </a:cubicBezTo>
                <a:cubicBezTo>
                  <a:pt x="1" y="125"/>
                  <a:pt x="427" y="802"/>
                  <a:pt x="983" y="1844"/>
                </a:cubicBezTo>
                <a:cubicBezTo>
                  <a:pt x="1268" y="2362"/>
                  <a:pt x="1561" y="2986"/>
                  <a:pt x="1860" y="3658"/>
                </a:cubicBezTo>
                <a:cubicBezTo>
                  <a:pt x="2158" y="4368"/>
                  <a:pt x="2421" y="5093"/>
                  <a:pt x="2644" y="5830"/>
                </a:cubicBezTo>
                <a:cubicBezTo>
                  <a:pt x="2857" y="6572"/>
                  <a:pt x="3031" y="7325"/>
                  <a:pt x="3165" y="8085"/>
                </a:cubicBezTo>
                <a:cubicBezTo>
                  <a:pt x="3278" y="8816"/>
                  <a:pt x="3365" y="9505"/>
                  <a:pt x="3396" y="10101"/>
                </a:cubicBezTo>
                <a:cubicBezTo>
                  <a:pt x="3475" y="11292"/>
                  <a:pt x="3441" y="12100"/>
                  <a:pt x="3536" y="12112"/>
                </a:cubicBezTo>
                <a:cubicBezTo>
                  <a:pt x="3536" y="12112"/>
                  <a:pt x="3537" y="12112"/>
                  <a:pt x="3537" y="12112"/>
                </a:cubicBezTo>
                <a:cubicBezTo>
                  <a:pt x="3613" y="12112"/>
                  <a:pt x="3818" y="11319"/>
                  <a:pt x="3879" y="10098"/>
                </a:cubicBezTo>
                <a:cubicBezTo>
                  <a:pt x="3918" y="9485"/>
                  <a:pt x="3891" y="8765"/>
                  <a:pt x="3823" y="7999"/>
                </a:cubicBezTo>
                <a:cubicBezTo>
                  <a:pt x="3736" y="7198"/>
                  <a:pt x="3591" y="6404"/>
                  <a:pt x="3390" y="5623"/>
                </a:cubicBezTo>
                <a:cubicBezTo>
                  <a:pt x="3177" y="4845"/>
                  <a:pt x="2905" y="4083"/>
                  <a:pt x="2580" y="3346"/>
                </a:cubicBezTo>
                <a:cubicBezTo>
                  <a:pt x="2254" y="2646"/>
                  <a:pt x="1914" y="2009"/>
                  <a:pt x="1566" y="1500"/>
                </a:cubicBezTo>
                <a:cubicBezTo>
                  <a:pt x="933" y="552"/>
                  <a:pt x="365" y="1"/>
                  <a:pt x="1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686031" y="880495"/>
            <a:ext cx="21" cy="21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chemeClr val="dk1"/>
          </a:solidFill>
          <a:ln cap="flat" cmpd="sng" w="4900">
            <a:solidFill>
              <a:srgbClr val="000000"/>
            </a:solidFill>
            <a:prstDash val="solid"/>
            <a:miter lim="145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333329" y="800941"/>
            <a:ext cx="372721" cy="104267"/>
          </a:xfrm>
          <a:custGeom>
            <a:rect b="b" l="l" r="r" t="t"/>
            <a:pathLst>
              <a:path extrusionOk="0" h="5034" w="17995">
                <a:moveTo>
                  <a:pt x="63" y="0"/>
                </a:moveTo>
                <a:cubicBezTo>
                  <a:pt x="55" y="0"/>
                  <a:pt x="49" y="2"/>
                  <a:pt x="45" y="6"/>
                </a:cubicBezTo>
                <a:cubicBezTo>
                  <a:pt x="0" y="57"/>
                  <a:pt x="856" y="911"/>
                  <a:pt x="2376" y="1888"/>
                </a:cubicBezTo>
                <a:cubicBezTo>
                  <a:pt x="3128" y="2387"/>
                  <a:pt x="4066" y="2871"/>
                  <a:pt x="5097" y="3338"/>
                </a:cubicBezTo>
                <a:cubicBezTo>
                  <a:pt x="6184" y="3801"/>
                  <a:pt x="7307" y="4178"/>
                  <a:pt x="8454" y="4466"/>
                </a:cubicBezTo>
                <a:cubicBezTo>
                  <a:pt x="9630" y="4741"/>
                  <a:pt x="10827" y="4923"/>
                  <a:pt x="11958" y="4999"/>
                </a:cubicBezTo>
                <a:cubicBezTo>
                  <a:pt x="12406" y="5021"/>
                  <a:pt x="12843" y="5034"/>
                  <a:pt x="13264" y="5034"/>
                </a:cubicBezTo>
                <a:cubicBezTo>
                  <a:pt x="13904" y="5034"/>
                  <a:pt x="14505" y="5005"/>
                  <a:pt x="15048" y="4938"/>
                </a:cubicBezTo>
                <a:cubicBezTo>
                  <a:pt x="16850" y="4745"/>
                  <a:pt x="17995" y="4337"/>
                  <a:pt x="17958" y="4186"/>
                </a:cubicBezTo>
                <a:cubicBezTo>
                  <a:pt x="17946" y="4130"/>
                  <a:pt x="17826" y="4109"/>
                  <a:pt x="17616" y="4109"/>
                </a:cubicBezTo>
                <a:cubicBezTo>
                  <a:pt x="17144" y="4109"/>
                  <a:pt x="16212" y="4215"/>
                  <a:pt x="15001" y="4264"/>
                </a:cubicBezTo>
                <a:cubicBezTo>
                  <a:pt x="14699" y="4281"/>
                  <a:pt x="14379" y="4289"/>
                  <a:pt x="14045" y="4289"/>
                </a:cubicBezTo>
                <a:cubicBezTo>
                  <a:pt x="13412" y="4289"/>
                  <a:pt x="12729" y="4261"/>
                  <a:pt x="12016" y="4217"/>
                </a:cubicBezTo>
                <a:cubicBezTo>
                  <a:pt x="10878" y="4121"/>
                  <a:pt x="9747" y="3953"/>
                  <a:pt x="8632" y="3713"/>
                </a:cubicBezTo>
                <a:cubicBezTo>
                  <a:pt x="7517" y="3455"/>
                  <a:pt x="6421" y="3124"/>
                  <a:pt x="5349" y="2724"/>
                </a:cubicBezTo>
                <a:cubicBezTo>
                  <a:pt x="4332" y="2317"/>
                  <a:pt x="3391" y="1901"/>
                  <a:pt x="2622" y="1472"/>
                </a:cubicBezTo>
                <a:cubicBezTo>
                  <a:pt x="1146" y="680"/>
                  <a:pt x="210" y="0"/>
                  <a:pt x="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457683" y="866308"/>
            <a:ext cx="436392" cy="284175"/>
          </a:xfrm>
          <a:custGeom>
            <a:rect b="b" l="l" r="r" t="t"/>
            <a:pathLst>
              <a:path extrusionOk="0" h="13720" w="21069">
                <a:moveTo>
                  <a:pt x="18519" y="0"/>
                </a:moveTo>
                <a:cubicBezTo>
                  <a:pt x="18375" y="0"/>
                  <a:pt x="18230" y="12"/>
                  <a:pt x="18087" y="36"/>
                </a:cubicBezTo>
                <a:cubicBezTo>
                  <a:pt x="17624" y="121"/>
                  <a:pt x="17420" y="287"/>
                  <a:pt x="17443" y="375"/>
                </a:cubicBezTo>
                <a:cubicBezTo>
                  <a:pt x="17470" y="477"/>
                  <a:pt x="17705" y="492"/>
                  <a:pt x="18087" y="566"/>
                </a:cubicBezTo>
                <a:cubicBezTo>
                  <a:pt x="18318" y="607"/>
                  <a:pt x="18542" y="673"/>
                  <a:pt x="18760" y="760"/>
                </a:cubicBezTo>
                <a:cubicBezTo>
                  <a:pt x="19008" y="861"/>
                  <a:pt x="19278" y="1007"/>
                  <a:pt x="19504" y="1214"/>
                </a:cubicBezTo>
                <a:cubicBezTo>
                  <a:pt x="19614" y="1319"/>
                  <a:pt x="19717" y="1436"/>
                  <a:pt x="19783" y="1567"/>
                </a:cubicBezTo>
                <a:cubicBezTo>
                  <a:pt x="19856" y="1694"/>
                  <a:pt x="19900" y="1837"/>
                  <a:pt x="19908" y="1985"/>
                </a:cubicBezTo>
                <a:cubicBezTo>
                  <a:pt x="19938" y="2278"/>
                  <a:pt x="19821" y="2609"/>
                  <a:pt x="19555" y="2915"/>
                </a:cubicBezTo>
                <a:cubicBezTo>
                  <a:pt x="19291" y="3222"/>
                  <a:pt x="18917" y="3450"/>
                  <a:pt x="18420" y="3617"/>
                </a:cubicBezTo>
                <a:cubicBezTo>
                  <a:pt x="17929" y="3783"/>
                  <a:pt x="17330" y="3881"/>
                  <a:pt x="16674" y="4009"/>
                </a:cubicBezTo>
                <a:cubicBezTo>
                  <a:pt x="15380" y="4260"/>
                  <a:pt x="13978" y="4548"/>
                  <a:pt x="12525" y="4951"/>
                </a:cubicBezTo>
                <a:cubicBezTo>
                  <a:pt x="11071" y="5353"/>
                  <a:pt x="9558" y="5866"/>
                  <a:pt x="8085" y="6592"/>
                </a:cubicBezTo>
                <a:cubicBezTo>
                  <a:pt x="6615" y="7313"/>
                  <a:pt x="5188" y="8248"/>
                  <a:pt x="3960" y="9427"/>
                </a:cubicBezTo>
                <a:cubicBezTo>
                  <a:pt x="3652" y="9722"/>
                  <a:pt x="3360" y="10033"/>
                  <a:pt x="3085" y="10357"/>
                </a:cubicBezTo>
                <a:cubicBezTo>
                  <a:pt x="2807" y="10676"/>
                  <a:pt x="2542" y="11032"/>
                  <a:pt x="2318" y="11332"/>
                </a:cubicBezTo>
                <a:cubicBezTo>
                  <a:pt x="2203" y="11482"/>
                  <a:pt x="2091" y="11622"/>
                  <a:pt x="1980" y="11746"/>
                </a:cubicBezTo>
                <a:lnTo>
                  <a:pt x="1818" y="11915"/>
                </a:lnTo>
                <a:cubicBezTo>
                  <a:pt x="1793" y="11939"/>
                  <a:pt x="1752" y="11970"/>
                  <a:pt x="1704" y="11970"/>
                </a:cubicBezTo>
                <a:cubicBezTo>
                  <a:pt x="1699" y="11970"/>
                  <a:pt x="1694" y="11970"/>
                  <a:pt x="1689" y="11969"/>
                </a:cubicBezTo>
                <a:cubicBezTo>
                  <a:pt x="1648" y="11959"/>
                  <a:pt x="1646" y="11914"/>
                  <a:pt x="1651" y="11879"/>
                </a:cubicBezTo>
                <a:cubicBezTo>
                  <a:pt x="1656" y="11861"/>
                  <a:pt x="1662" y="11842"/>
                  <a:pt x="1667" y="11822"/>
                </a:cubicBezTo>
                <a:lnTo>
                  <a:pt x="1676" y="11790"/>
                </a:lnTo>
                <a:lnTo>
                  <a:pt x="1746" y="11634"/>
                </a:lnTo>
                <a:cubicBezTo>
                  <a:pt x="1965" y="11143"/>
                  <a:pt x="2221" y="10670"/>
                  <a:pt x="2510" y="10218"/>
                </a:cubicBezTo>
                <a:cubicBezTo>
                  <a:pt x="2791" y="9774"/>
                  <a:pt x="3101" y="9348"/>
                  <a:pt x="3433" y="8941"/>
                </a:cubicBezTo>
                <a:cubicBezTo>
                  <a:pt x="3765" y="8541"/>
                  <a:pt x="4112" y="8164"/>
                  <a:pt x="4467" y="7810"/>
                </a:cubicBezTo>
                <a:cubicBezTo>
                  <a:pt x="5900" y="6394"/>
                  <a:pt x="7487" y="5388"/>
                  <a:pt x="8873" y="4627"/>
                </a:cubicBezTo>
                <a:cubicBezTo>
                  <a:pt x="10267" y="3868"/>
                  <a:pt x="11471" y="3349"/>
                  <a:pt x="12301" y="2973"/>
                </a:cubicBezTo>
                <a:cubicBezTo>
                  <a:pt x="13135" y="2601"/>
                  <a:pt x="13599" y="2377"/>
                  <a:pt x="13576" y="2306"/>
                </a:cubicBezTo>
                <a:cubicBezTo>
                  <a:pt x="13571" y="2291"/>
                  <a:pt x="13541" y="2283"/>
                  <a:pt x="13489" y="2283"/>
                </a:cubicBezTo>
                <a:cubicBezTo>
                  <a:pt x="13307" y="2283"/>
                  <a:pt x="12845" y="2375"/>
                  <a:pt x="12156" y="2561"/>
                </a:cubicBezTo>
                <a:cubicBezTo>
                  <a:pt x="10906" y="2904"/>
                  <a:pt x="9686" y="3342"/>
                  <a:pt x="8502" y="3870"/>
                </a:cubicBezTo>
                <a:cubicBezTo>
                  <a:pt x="7017" y="4542"/>
                  <a:pt x="5280" y="5492"/>
                  <a:pt x="3660" y="6941"/>
                </a:cubicBezTo>
                <a:cubicBezTo>
                  <a:pt x="3247" y="7313"/>
                  <a:pt x="2854" y="7706"/>
                  <a:pt x="2482" y="8118"/>
                </a:cubicBezTo>
                <a:cubicBezTo>
                  <a:pt x="2095" y="8550"/>
                  <a:pt x="1736" y="9007"/>
                  <a:pt x="1406" y="9484"/>
                </a:cubicBezTo>
                <a:cubicBezTo>
                  <a:pt x="1063" y="9977"/>
                  <a:pt x="758" y="10498"/>
                  <a:pt x="494" y="11038"/>
                </a:cubicBezTo>
                <a:lnTo>
                  <a:pt x="443" y="11142"/>
                </a:lnTo>
                <a:lnTo>
                  <a:pt x="418" y="11193"/>
                </a:lnTo>
                <a:cubicBezTo>
                  <a:pt x="405" y="11221"/>
                  <a:pt x="393" y="11241"/>
                  <a:pt x="379" y="11275"/>
                </a:cubicBezTo>
                <a:lnTo>
                  <a:pt x="241" y="11650"/>
                </a:lnTo>
                <a:lnTo>
                  <a:pt x="104" y="12026"/>
                </a:lnTo>
                <a:cubicBezTo>
                  <a:pt x="84" y="12088"/>
                  <a:pt x="50" y="12155"/>
                  <a:pt x="42" y="12213"/>
                </a:cubicBezTo>
                <a:cubicBezTo>
                  <a:pt x="30" y="12273"/>
                  <a:pt x="24" y="12331"/>
                  <a:pt x="18" y="12388"/>
                </a:cubicBezTo>
                <a:cubicBezTo>
                  <a:pt x="1" y="12619"/>
                  <a:pt x="30" y="12828"/>
                  <a:pt x="107" y="13022"/>
                </a:cubicBezTo>
                <a:cubicBezTo>
                  <a:pt x="190" y="13225"/>
                  <a:pt x="332" y="13400"/>
                  <a:pt x="513" y="13524"/>
                </a:cubicBezTo>
                <a:cubicBezTo>
                  <a:pt x="722" y="13662"/>
                  <a:pt x="949" y="13719"/>
                  <a:pt x="1197" y="13719"/>
                </a:cubicBezTo>
                <a:cubicBezTo>
                  <a:pt x="1248" y="13719"/>
                  <a:pt x="1301" y="13717"/>
                  <a:pt x="1354" y="13712"/>
                </a:cubicBezTo>
                <a:cubicBezTo>
                  <a:pt x="1666" y="13678"/>
                  <a:pt x="1999" y="13566"/>
                  <a:pt x="2318" y="13375"/>
                </a:cubicBezTo>
                <a:lnTo>
                  <a:pt x="2553" y="13217"/>
                </a:lnTo>
                <a:lnTo>
                  <a:pt x="2778" y="13035"/>
                </a:lnTo>
                <a:cubicBezTo>
                  <a:pt x="2813" y="13006"/>
                  <a:pt x="2853" y="12968"/>
                  <a:pt x="2873" y="12949"/>
                </a:cubicBezTo>
                <a:lnTo>
                  <a:pt x="2939" y="12886"/>
                </a:lnTo>
                <a:lnTo>
                  <a:pt x="3064" y="12760"/>
                </a:lnTo>
                <a:cubicBezTo>
                  <a:pt x="3223" y="12591"/>
                  <a:pt x="3365" y="12420"/>
                  <a:pt x="3496" y="12257"/>
                </a:cubicBezTo>
                <a:cubicBezTo>
                  <a:pt x="3760" y="11921"/>
                  <a:pt x="3979" y="11638"/>
                  <a:pt x="4232" y="11358"/>
                </a:cubicBezTo>
                <a:cubicBezTo>
                  <a:pt x="4478" y="11075"/>
                  <a:pt x="4746" y="10808"/>
                  <a:pt x="5020" y="10549"/>
                </a:cubicBezTo>
                <a:cubicBezTo>
                  <a:pt x="6126" y="9519"/>
                  <a:pt x="7425" y="8680"/>
                  <a:pt x="8783" y="8016"/>
                </a:cubicBezTo>
                <a:cubicBezTo>
                  <a:pt x="10137" y="7349"/>
                  <a:pt x="11557" y="6854"/>
                  <a:pt x="12947" y="6447"/>
                </a:cubicBezTo>
                <a:cubicBezTo>
                  <a:pt x="14336" y="6041"/>
                  <a:pt x="15698" y="5721"/>
                  <a:pt x="16973" y="5420"/>
                </a:cubicBezTo>
                <a:cubicBezTo>
                  <a:pt x="17601" y="5270"/>
                  <a:pt x="18252" y="5142"/>
                  <a:pt x="18890" y="4886"/>
                </a:cubicBezTo>
                <a:cubicBezTo>
                  <a:pt x="19212" y="4761"/>
                  <a:pt x="19517" y="4597"/>
                  <a:pt x="19800" y="4399"/>
                </a:cubicBezTo>
                <a:cubicBezTo>
                  <a:pt x="20082" y="4200"/>
                  <a:pt x="20329" y="3957"/>
                  <a:pt x="20533" y="3679"/>
                </a:cubicBezTo>
                <a:cubicBezTo>
                  <a:pt x="20733" y="3411"/>
                  <a:pt x="20882" y="3106"/>
                  <a:pt x="20970" y="2782"/>
                </a:cubicBezTo>
                <a:cubicBezTo>
                  <a:pt x="21050" y="2459"/>
                  <a:pt x="21069" y="2121"/>
                  <a:pt x="20999" y="1813"/>
                </a:cubicBezTo>
                <a:cubicBezTo>
                  <a:pt x="20936" y="1503"/>
                  <a:pt x="20808" y="1217"/>
                  <a:pt x="20635" y="998"/>
                </a:cubicBezTo>
                <a:cubicBezTo>
                  <a:pt x="20472" y="770"/>
                  <a:pt x="20272" y="604"/>
                  <a:pt x="20078" y="470"/>
                </a:cubicBezTo>
                <a:cubicBezTo>
                  <a:pt x="19738" y="247"/>
                  <a:pt x="19352" y="99"/>
                  <a:pt x="18950" y="36"/>
                </a:cubicBezTo>
                <a:cubicBezTo>
                  <a:pt x="18807" y="12"/>
                  <a:pt x="18663" y="0"/>
                  <a:pt x="185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868979" y="689863"/>
            <a:ext cx="416984" cy="200621"/>
          </a:xfrm>
          <a:custGeom>
            <a:rect b="b" l="l" r="r" t="t"/>
            <a:pathLst>
              <a:path extrusionOk="0" h="9686" w="20132">
                <a:moveTo>
                  <a:pt x="18428" y="1"/>
                </a:moveTo>
                <a:cubicBezTo>
                  <a:pt x="18384" y="1"/>
                  <a:pt x="18340" y="3"/>
                  <a:pt x="18296" y="7"/>
                </a:cubicBezTo>
                <a:cubicBezTo>
                  <a:pt x="18062" y="27"/>
                  <a:pt x="17836" y="102"/>
                  <a:pt x="17636" y="226"/>
                </a:cubicBezTo>
                <a:cubicBezTo>
                  <a:pt x="17276" y="446"/>
                  <a:pt x="17109" y="766"/>
                  <a:pt x="17079" y="982"/>
                </a:cubicBezTo>
                <a:cubicBezTo>
                  <a:pt x="17066" y="1093"/>
                  <a:pt x="17068" y="1175"/>
                  <a:pt x="17089" y="1230"/>
                </a:cubicBezTo>
                <a:cubicBezTo>
                  <a:pt x="17106" y="1284"/>
                  <a:pt x="17125" y="1309"/>
                  <a:pt x="17146" y="1309"/>
                </a:cubicBezTo>
                <a:cubicBezTo>
                  <a:pt x="17195" y="1307"/>
                  <a:pt x="17219" y="1204"/>
                  <a:pt x="17301" y="1055"/>
                </a:cubicBezTo>
                <a:cubicBezTo>
                  <a:pt x="17384" y="909"/>
                  <a:pt x="17547" y="719"/>
                  <a:pt x="17832" y="600"/>
                </a:cubicBezTo>
                <a:cubicBezTo>
                  <a:pt x="17965" y="544"/>
                  <a:pt x="18123" y="506"/>
                  <a:pt x="18287" y="506"/>
                </a:cubicBezTo>
                <a:cubicBezTo>
                  <a:pt x="18470" y="506"/>
                  <a:pt x="18659" y="553"/>
                  <a:pt x="18824" y="675"/>
                </a:cubicBezTo>
                <a:cubicBezTo>
                  <a:pt x="19154" y="896"/>
                  <a:pt x="19392" y="1364"/>
                  <a:pt x="19404" y="1894"/>
                </a:cubicBezTo>
                <a:cubicBezTo>
                  <a:pt x="19405" y="2027"/>
                  <a:pt x="19393" y="2160"/>
                  <a:pt x="19367" y="2291"/>
                </a:cubicBezTo>
                <a:cubicBezTo>
                  <a:pt x="19338" y="2431"/>
                  <a:pt x="19297" y="2570"/>
                  <a:pt x="19242" y="2703"/>
                </a:cubicBezTo>
                <a:cubicBezTo>
                  <a:pt x="19132" y="2977"/>
                  <a:pt x="18969" y="3250"/>
                  <a:pt x="18767" y="3516"/>
                </a:cubicBezTo>
                <a:cubicBezTo>
                  <a:pt x="18553" y="3791"/>
                  <a:pt x="18318" y="4053"/>
                  <a:pt x="18065" y="4294"/>
                </a:cubicBezTo>
                <a:lnTo>
                  <a:pt x="17871" y="4488"/>
                </a:lnTo>
                <a:lnTo>
                  <a:pt x="17664" y="4672"/>
                </a:lnTo>
                <a:cubicBezTo>
                  <a:pt x="17527" y="4797"/>
                  <a:pt x="17387" y="4921"/>
                  <a:pt x="17236" y="5036"/>
                </a:cubicBezTo>
                <a:cubicBezTo>
                  <a:pt x="16063" y="5994"/>
                  <a:pt x="14608" y="6765"/>
                  <a:pt x="13069" y="7319"/>
                </a:cubicBezTo>
                <a:cubicBezTo>
                  <a:pt x="11530" y="7881"/>
                  <a:pt x="9912" y="8228"/>
                  <a:pt x="8377" y="8469"/>
                </a:cubicBezTo>
                <a:cubicBezTo>
                  <a:pt x="6842" y="8710"/>
                  <a:pt x="5388" y="8853"/>
                  <a:pt x="4142" y="8996"/>
                </a:cubicBezTo>
                <a:cubicBezTo>
                  <a:pt x="2895" y="9133"/>
                  <a:pt x="1856" y="9270"/>
                  <a:pt x="1132" y="9393"/>
                </a:cubicBezTo>
                <a:cubicBezTo>
                  <a:pt x="408" y="9516"/>
                  <a:pt x="1" y="9619"/>
                  <a:pt x="7" y="9660"/>
                </a:cubicBezTo>
                <a:cubicBezTo>
                  <a:pt x="9" y="9678"/>
                  <a:pt x="78" y="9686"/>
                  <a:pt x="207" y="9686"/>
                </a:cubicBezTo>
                <a:cubicBezTo>
                  <a:pt x="399" y="9686"/>
                  <a:pt x="724" y="9669"/>
                  <a:pt x="1160" y="9646"/>
                </a:cubicBezTo>
                <a:lnTo>
                  <a:pt x="4181" y="9478"/>
                </a:lnTo>
                <a:cubicBezTo>
                  <a:pt x="5433" y="9405"/>
                  <a:pt x="6901" y="9320"/>
                  <a:pt x="8469" y="9127"/>
                </a:cubicBezTo>
                <a:cubicBezTo>
                  <a:pt x="10036" y="8935"/>
                  <a:pt x="11715" y="8612"/>
                  <a:pt x="13328" y="8049"/>
                </a:cubicBezTo>
                <a:cubicBezTo>
                  <a:pt x="14939" y="7491"/>
                  <a:pt x="16485" y="6683"/>
                  <a:pt x="17734" y="5645"/>
                </a:cubicBezTo>
                <a:cubicBezTo>
                  <a:pt x="17893" y="5520"/>
                  <a:pt x="18042" y="5385"/>
                  <a:pt x="18188" y="5250"/>
                </a:cubicBezTo>
                <a:lnTo>
                  <a:pt x="18407" y="5048"/>
                </a:lnTo>
                <a:lnTo>
                  <a:pt x="18611" y="4838"/>
                </a:lnTo>
                <a:cubicBezTo>
                  <a:pt x="18887" y="4566"/>
                  <a:pt x="19140" y="4273"/>
                  <a:pt x="19369" y="3961"/>
                </a:cubicBezTo>
                <a:cubicBezTo>
                  <a:pt x="19817" y="3343"/>
                  <a:pt x="20132" y="2605"/>
                  <a:pt x="20079" y="1863"/>
                </a:cubicBezTo>
                <a:cubicBezTo>
                  <a:pt x="20030" y="1148"/>
                  <a:pt x="19668" y="499"/>
                  <a:pt x="19128" y="194"/>
                </a:cubicBezTo>
                <a:cubicBezTo>
                  <a:pt x="19062" y="156"/>
                  <a:pt x="18995" y="124"/>
                  <a:pt x="18925" y="95"/>
                </a:cubicBezTo>
                <a:cubicBezTo>
                  <a:pt x="18852" y="71"/>
                  <a:pt x="18782" y="41"/>
                  <a:pt x="18709" y="30"/>
                </a:cubicBezTo>
                <a:cubicBezTo>
                  <a:pt x="18616" y="10"/>
                  <a:pt x="18522" y="1"/>
                  <a:pt x="18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875814" y="882649"/>
            <a:ext cx="389871" cy="90162"/>
          </a:xfrm>
          <a:custGeom>
            <a:rect b="b" l="l" r="r" t="t"/>
            <a:pathLst>
              <a:path extrusionOk="0" h="4353" w="18823">
                <a:moveTo>
                  <a:pt x="17098" y="1"/>
                </a:moveTo>
                <a:cubicBezTo>
                  <a:pt x="16892" y="1"/>
                  <a:pt x="16686" y="25"/>
                  <a:pt x="16486" y="75"/>
                </a:cubicBezTo>
                <a:cubicBezTo>
                  <a:pt x="16318" y="119"/>
                  <a:pt x="16232" y="164"/>
                  <a:pt x="16235" y="208"/>
                </a:cubicBezTo>
                <a:cubicBezTo>
                  <a:pt x="16238" y="251"/>
                  <a:pt x="16331" y="281"/>
                  <a:pt x="16496" y="308"/>
                </a:cubicBezTo>
                <a:cubicBezTo>
                  <a:pt x="16661" y="338"/>
                  <a:pt x="16905" y="357"/>
                  <a:pt x="17182" y="424"/>
                </a:cubicBezTo>
                <a:cubicBezTo>
                  <a:pt x="17455" y="488"/>
                  <a:pt x="17763" y="627"/>
                  <a:pt x="17935" y="904"/>
                </a:cubicBezTo>
                <a:cubicBezTo>
                  <a:pt x="18110" y="1175"/>
                  <a:pt x="18153" y="1607"/>
                  <a:pt x="18002" y="2028"/>
                </a:cubicBezTo>
                <a:cubicBezTo>
                  <a:pt x="17926" y="2235"/>
                  <a:pt x="17814" y="2436"/>
                  <a:pt x="17649" y="2595"/>
                </a:cubicBezTo>
                <a:cubicBezTo>
                  <a:pt x="17467" y="2775"/>
                  <a:pt x="17254" y="2924"/>
                  <a:pt x="17022" y="3032"/>
                </a:cubicBezTo>
                <a:cubicBezTo>
                  <a:pt x="16531" y="3268"/>
                  <a:pt x="15928" y="3391"/>
                  <a:pt x="15280" y="3460"/>
                </a:cubicBezTo>
                <a:cubicBezTo>
                  <a:pt x="14737" y="3528"/>
                  <a:pt x="14174" y="3559"/>
                  <a:pt x="13600" y="3559"/>
                </a:cubicBezTo>
                <a:cubicBezTo>
                  <a:pt x="12808" y="3559"/>
                  <a:pt x="11996" y="3499"/>
                  <a:pt x="11188" y="3392"/>
                </a:cubicBezTo>
                <a:cubicBezTo>
                  <a:pt x="9793" y="3210"/>
                  <a:pt x="8410" y="2879"/>
                  <a:pt x="7130" y="2520"/>
                </a:cubicBezTo>
                <a:cubicBezTo>
                  <a:pt x="5850" y="2161"/>
                  <a:pt x="4664" y="1742"/>
                  <a:pt x="3598" y="1498"/>
                </a:cubicBezTo>
                <a:cubicBezTo>
                  <a:pt x="2796" y="1308"/>
                  <a:pt x="2072" y="1224"/>
                  <a:pt x="1492" y="1224"/>
                </a:cubicBezTo>
                <a:cubicBezTo>
                  <a:pt x="1305" y="1224"/>
                  <a:pt x="1133" y="1233"/>
                  <a:pt x="979" y="1250"/>
                </a:cubicBezTo>
                <a:cubicBezTo>
                  <a:pt x="342" y="1313"/>
                  <a:pt x="1" y="1448"/>
                  <a:pt x="8" y="1483"/>
                </a:cubicBezTo>
                <a:cubicBezTo>
                  <a:pt x="12" y="1501"/>
                  <a:pt x="61" y="1506"/>
                  <a:pt x="151" y="1506"/>
                </a:cubicBezTo>
                <a:cubicBezTo>
                  <a:pt x="261" y="1506"/>
                  <a:pt x="432" y="1498"/>
                  <a:pt x="657" y="1498"/>
                </a:cubicBezTo>
                <a:cubicBezTo>
                  <a:pt x="755" y="1498"/>
                  <a:pt x="864" y="1500"/>
                  <a:pt x="983" y="1504"/>
                </a:cubicBezTo>
                <a:cubicBezTo>
                  <a:pt x="1596" y="1518"/>
                  <a:pt x="2461" y="1654"/>
                  <a:pt x="3473" y="1965"/>
                </a:cubicBezTo>
                <a:cubicBezTo>
                  <a:pt x="4484" y="2266"/>
                  <a:pt x="5645" y="2740"/>
                  <a:pt x="6936" y="3154"/>
                </a:cubicBezTo>
                <a:cubicBezTo>
                  <a:pt x="8227" y="3568"/>
                  <a:pt x="9632" y="3947"/>
                  <a:pt x="11078" y="4159"/>
                </a:cubicBezTo>
                <a:cubicBezTo>
                  <a:pt x="11920" y="4282"/>
                  <a:pt x="12775" y="4352"/>
                  <a:pt x="13614" y="4352"/>
                </a:cubicBezTo>
                <a:cubicBezTo>
                  <a:pt x="14212" y="4352"/>
                  <a:pt x="14803" y="4317"/>
                  <a:pt x="15374" y="4239"/>
                </a:cubicBezTo>
                <a:cubicBezTo>
                  <a:pt x="16055" y="4159"/>
                  <a:pt x="16744" y="4016"/>
                  <a:pt x="17356" y="3700"/>
                </a:cubicBezTo>
                <a:cubicBezTo>
                  <a:pt x="17659" y="3547"/>
                  <a:pt x="17934" y="3340"/>
                  <a:pt x="18167" y="3092"/>
                </a:cubicBezTo>
                <a:cubicBezTo>
                  <a:pt x="18405" y="2836"/>
                  <a:pt x="18557" y="2533"/>
                  <a:pt x="18647" y="2234"/>
                </a:cubicBezTo>
                <a:cubicBezTo>
                  <a:pt x="18823" y="1638"/>
                  <a:pt x="18734" y="1000"/>
                  <a:pt x="18398" y="571"/>
                </a:cubicBezTo>
                <a:cubicBezTo>
                  <a:pt x="18245" y="377"/>
                  <a:pt x="18043" y="225"/>
                  <a:pt x="17814" y="133"/>
                </a:cubicBezTo>
                <a:cubicBezTo>
                  <a:pt x="17633" y="59"/>
                  <a:pt x="17440" y="17"/>
                  <a:pt x="17245" y="5"/>
                </a:cubicBezTo>
                <a:cubicBezTo>
                  <a:pt x="17196" y="2"/>
                  <a:pt x="17147" y="1"/>
                  <a:pt x="170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-76200" y="1163625"/>
            <a:ext cx="304175" cy="398750"/>
          </a:xfrm>
          <a:custGeom>
            <a:rect b="b" l="l" r="r" t="t"/>
            <a:pathLst>
              <a:path extrusionOk="0" h="15950" w="12167">
                <a:moveTo>
                  <a:pt x="6920" y="1"/>
                </a:moveTo>
                <a:cubicBezTo>
                  <a:pt x="6512" y="1"/>
                  <a:pt x="6108" y="37"/>
                  <a:pt x="5714" y="104"/>
                </a:cubicBezTo>
                <a:cubicBezTo>
                  <a:pt x="4806" y="208"/>
                  <a:pt x="3939" y="515"/>
                  <a:pt x="3103" y="868"/>
                </a:cubicBezTo>
                <a:cubicBezTo>
                  <a:pt x="1954" y="1415"/>
                  <a:pt x="905" y="2152"/>
                  <a:pt x="0" y="3045"/>
                </a:cubicBezTo>
                <a:lnTo>
                  <a:pt x="0" y="5362"/>
                </a:lnTo>
                <a:lnTo>
                  <a:pt x="136" y="5175"/>
                </a:lnTo>
                <a:cubicBezTo>
                  <a:pt x="1067" y="3895"/>
                  <a:pt x="2331" y="2882"/>
                  <a:pt x="3722" y="2200"/>
                </a:cubicBezTo>
                <a:cubicBezTo>
                  <a:pt x="4431" y="1898"/>
                  <a:pt x="5162" y="1627"/>
                  <a:pt x="5926" y="1536"/>
                </a:cubicBezTo>
                <a:cubicBezTo>
                  <a:pt x="6277" y="1470"/>
                  <a:pt x="6632" y="1437"/>
                  <a:pt x="6979" y="1437"/>
                </a:cubicBezTo>
                <a:cubicBezTo>
                  <a:pt x="7378" y="1437"/>
                  <a:pt x="7767" y="1480"/>
                  <a:pt x="8130" y="1567"/>
                </a:cubicBezTo>
                <a:cubicBezTo>
                  <a:pt x="8818" y="1733"/>
                  <a:pt x="9358" y="2078"/>
                  <a:pt x="9767" y="2632"/>
                </a:cubicBezTo>
                <a:cubicBezTo>
                  <a:pt x="10183" y="3177"/>
                  <a:pt x="10453" y="3895"/>
                  <a:pt x="10617" y="4604"/>
                </a:cubicBezTo>
                <a:cubicBezTo>
                  <a:pt x="10777" y="5324"/>
                  <a:pt x="10818" y="6065"/>
                  <a:pt x="10739" y="6798"/>
                </a:cubicBezTo>
                <a:cubicBezTo>
                  <a:pt x="10652" y="7530"/>
                  <a:pt x="10468" y="8248"/>
                  <a:pt x="10192" y="8934"/>
                </a:cubicBezTo>
                <a:cubicBezTo>
                  <a:pt x="9652" y="10306"/>
                  <a:pt x="8743" y="11508"/>
                  <a:pt x="7667" y="12430"/>
                </a:cubicBezTo>
                <a:cubicBezTo>
                  <a:pt x="7121" y="12881"/>
                  <a:pt x="6518" y="13269"/>
                  <a:pt x="5895" y="13595"/>
                </a:cubicBezTo>
                <a:cubicBezTo>
                  <a:pt x="5267" y="13919"/>
                  <a:pt x="4611" y="14165"/>
                  <a:pt x="3947" y="14367"/>
                </a:cubicBezTo>
                <a:cubicBezTo>
                  <a:pt x="2646" y="14749"/>
                  <a:pt x="1312" y="14902"/>
                  <a:pt x="18" y="14902"/>
                </a:cubicBezTo>
                <a:cubicBezTo>
                  <a:pt x="12" y="14902"/>
                  <a:pt x="6" y="14902"/>
                  <a:pt x="0" y="14902"/>
                </a:cubicBezTo>
                <a:lnTo>
                  <a:pt x="0" y="15945"/>
                </a:lnTo>
                <a:cubicBezTo>
                  <a:pt x="136" y="15948"/>
                  <a:pt x="272" y="15949"/>
                  <a:pt x="409" y="15949"/>
                </a:cubicBezTo>
                <a:cubicBezTo>
                  <a:pt x="1664" y="15949"/>
                  <a:pt x="2964" y="15807"/>
                  <a:pt x="4256" y="15456"/>
                </a:cubicBezTo>
                <a:cubicBezTo>
                  <a:pt x="5721" y="15057"/>
                  <a:pt x="7168" y="14387"/>
                  <a:pt x="8442" y="13368"/>
                </a:cubicBezTo>
                <a:cubicBezTo>
                  <a:pt x="9693" y="12335"/>
                  <a:pt x="10741" y="10994"/>
                  <a:pt x="11389" y="9425"/>
                </a:cubicBezTo>
                <a:cubicBezTo>
                  <a:pt x="11723" y="8634"/>
                  <a:pt x="11948" y="7800"/>
                  <a:pt x="12060" y="6948"/>
                </a:cubicBezTo>
                <a:cubicBezTo>
                  <a:pt x="12167" y="6069"/>
                  <a:pt x="12129" y="5179"/>
                  <a:pt x="11948" y="4314"/>
                </a:cubicBezTo>
                <a:cubicBezTo>
                  <a:pt x="11755" y="3441"/>
                  <a:pt x="11456" y="2580"/>
                  <a:pt x="10885" y="1802"/>
                </a:cubicBezTo>
                <a:cubicBezTo>
                  <a:pt x="10603" y="1415"/>
                  <a:pt x="10247" y="1055"/>
                  <a:pt x="9825" y="776"/>
                </a:cubicBezTo>
                <a:cubicBezTo>
                  <a:pt x="9412" y="507"/>
                  <a:pt x="8957" y="309"/>
                  <a:pt x="8480" y="188"/>
                </a:cubicBezTo>
                <a:cubicBezTo>
                  <a:pt x="7958" y="59"/>
                  <a:pt x="7435" y="1"/>
                  <a:pt x="69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-76200" y="1267450"/>
            <a:ext cx="680475" cy="489725"/>
          </a:xfrm>
          <a:custGeom>
            <a:rect b="b" l="l" r="r" t="t"/>
            <a:pathLst>
              <a:path extrusionOk="0" h="19589" w="27219">
                <a:moveTo>
                  <a:pt x="27061" y="0"/>
                </a:moveTo>
                <a:cubicBezTo>
                  <a:pt x="26973" y="0"/>
                  <a:pt x="26890" y="422"/>
                  <a:pt x="26759" y="1197"/>
                </a:cubicBezTo>
                <a:cubicBezTo>
                  <a:pt x="26629" y="1976"/>
                  <a:pt x="26425" y="3113"/>
                  <a:pt x="26038" y="4522"/>
                </a:cubicBezTo>
                <a:cubicBezTo>
                  <a:pt x="25577" y="6206"/>
                  <a:pt x="24918" y="7830"/>
                  <a:pt x="24079" y="9361"/>
                </a:cubicBezTo>
                <a:cubicBezTo>
                  <a:pt x="23111" y="11119"/>
                  <a:pt x="21735" y="12962"/>
                  <a:pt x="19849" y="14518"/>
                </a:cubicBezTo>
                <a:cubicBezTo>
                  <a:pt x="17967" y="16064"/>
                  <a:pt x="15542" y="17313"/>
                  <a:pt x="12810" y="17843"/>
                </a:cubicBezTo>
                <a:cubicBezTo>
                  <a:pt x="11957" y="18011"/>
                  <a:pt x="11070" y="18101"/>
                  <a:pt x="10173" y="18101"/>
                </a:cubicBezTo>
                <a:cubicBezTo>
                  <a:pt x="8216" y="18101"/>
                  <a:pt x="6211" y="17673"/>
                  <a:pt x="4400" y="16703"/>
                </a:cubicBezTo>
                <a:cubicBezTo>
                  <a:pt x="3087" y="15993"/>
                  <a:pt x="1858" y="15051"/>
                  <a:pt x="848" y="13889"/>
                </a:cubicBezTo>
                <a:cubicBezTo>
                  <a:pt x="546" y="13536"/>
                  <a:pt x="263" y="13166"/>
                  <a:pt x="0" y="12783"/>
                </a:cubicBezTo>
                <a:lnTo>
                  <a:pt x="0" y="15248"/>
                </a:lnTo>
                <a:cubicBezTo>
                  <a:pt x="1076" y="16396"/>
                  <a:pt x="2337" y="17336"/>
                  <a:pt x="3688" y="18057"/>
                </a:cubicBezTo>
                <a:cubicBezTo>
                  <a:pt x="5170" y="18857"/>
                  <a:pt x="6807" y="19312"/>
                  <a:pt x="8405" y="19495"/>
                </a:cubicBezTo>
                <a:cubicBezTo>
                  <a:pt x="8956" y="19557"/>
                  <a:pt x="9509" y="19589"/>
                  <a:pt x="10061" y="19589"/>
                </a:cubicBezTo>
                <a:cubicBezTo>
                  <a:pt x="11080" y="19589"/>
                  <a:pt x="12097" y="19483"/>
                  <a:pt x="13096" y="19272"/>
                </a:cubicBezTo>
                <a:cubicBezTo>
                  <a:pt x="16091" y="18651"/>
                  <a:pt x="18693" y="17249"/>
                  <a:pt x="20697" y="15526"/>
                </a:cubicBezTo>
                <a:cubicBezTo>
                  <a:pt x="22707" y="13790"/>
                  <a:pt x="24111" y="11775"/>
                  <a:pt x="25060" y="9878"/>
                </a:cubicBezTo>
                <a:cubicBezTo>
                  <a:pt x="26009" y="7975"/>
                  <a:pt x="26547" y="6194"/>
                  <a:pt x="26839" y="4713"/>
                </a:cubicBezTo>
                <a:cubicBezTo>
                  <a:pt x="27132" y="3230"/>
                  <a:pt x="27219" y="2042"/>
                  <a:pt x="27213" y="1236"/>
                </a:cubicBezTo>
                <a:cubicBezTo>
                  <a:pt x="27208" y="431"/>
                  <a:pt x="27141" y="3"/>
                  <a:pt x="27062" y="0"/>
                </a:cubicBezTo>
                <a:cubicBezTo>
                  <a:pt x="27062" y="0"/>
                  <a:pt x="27062" y="0"/>
                  <a:pt x="270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>
            <a:off x="94868" y="128193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10"/>
          <p:cNvSpPr/>
          <p:nvPr/>
        </p:nvSpPr>
        <p:spPr>
          <a:xfrm flipH="1" rot="10800000">
            <a:off x="1" y="4"/>
            <a:ext cx="1232345" cy="702519"/>
          </a:xfrm>
          <a:custGeom>
            <a:rect b="b" l="l" r="r" t="t"/>
            <a:pathLst>
              <a:path extrusionOk="0" h="37373" w="65559">
                <a:moveTo>
                  <a:pt x="24033" y="9641"/>
                </a:moveTo>
                <a:cubicBezTo>
                  <a:pt x="24303" y="9641"/>
                  <a:pt x="24574" y="9664"/>
                  <a:pt x="24845" y="9688"/>
                </a:cubicBezTo>
                <a:lnTo>
                  <a:pt x="25804" y="9764"/>
                </a:lnTo>
                <a:cubicBezTo>
                  <a:pt x="26444" y="9833"/>
                  <a:pt x="27080" y="9956"/>
                  <a:pt x="27721" y="10048"/>
                </a:cubicBezTo>
                <a:cubicBezTo>
                  <a:pt x="28160" y="10151"/>
                  <a:pt x="28602" y="10249"/>
                  <a:pt x="29043" y="10354"/>
                </a:cubicBezTo>
                <a:cubicBezTo>
                  <a:pt x="29402" y="11478"/>
                  <a:pt x="29567" y="12673"/>
                  <a:pt x="29455" y="13877"/>
                </a:cubicBezTo>
                <a:cubicBezTo>
                  <a:pt x="29363" y="14829"/>
                  <a:pt x="29110" y="15779"/>
                  <a:pt x="28722" y="16690"/>
                </a:cubicBezTo>
                <a:cubicBezTo>
                  <a:pt x="28329" y="17601"/>
                  <a:pt x="27794" y="18467"/>
                  <a:pt x="27166" y="19280"/>
                </a:cubicBezTo>
                <a:cubicBezTo>
                  <a:pt x="25901" y="20898"/>
                  <a:pt x="24244" y="22303"/>
                  <a:pt x="22374" y="23370"/>
                </a:cubicBezTo>
                <a:cubicBezTo>
                  <a:pt x="20733" y="24298"/>
                  <a:pt x="18852" y="24942"/>
                  <a:pt x="16952" y="24942"/>
                </a:cubicBezTo>
                <a:cubicBezTo>
                  <a:pt x="16698" y="24942"/>
                  <a:pt x="16443" y="24931"/>
                  <a:pt x="16189" y="24907"/>
                </a:cubicBezTo>
                <a:cubicBezTo>
                  <a:pt x="15119" y="24803"/>
                  <a:pt x="14054" y="24479"/>
                  <a:pt x="13106" y="23939"/>
                </a:cubicBezTo>
                <a:cubicBezTo>
                  <a:pt x="12162" y="23404"/>
                  <a:pt x="11329" y="22653"/>
                  <a:pt x="10786" y="21724"/>
                </a:cubicBezTo>
                <a:cubicBezTo>
                  <a:pt x="10239" y="20804"/>
                  <a:pt x="9966" y="19704"/>
                  <a:pt x="10049" y="18615"/>
                </a:cubicBezTo>
                <a:cubicBezTo>
                  <a:pt x="10123" y="17520"/>
                  <a:pt x="10526" y="16431"/>
                  <a:pt x="11133" y="15445"/>
                </a:cubicBezTo>
                <a:cubicBezTo>
                  <a:pt x="12358" y="13473"/>
                  <a:pt x="14318" y="11860"/>
                  <a:pt x="16541" y="10904"/>
                </a:cubicBezTo>
                <a:cubicBezTo>
                  <a:pt x="16819" y="10787"/>
                  <a:pt x="17106" y="10691"/>
                  <a:pt x="17389" y="10582"/>
                </a:cubicBezTo>
                <a:cubicBezTo>
                  <a:pt x="17681" y="10487"/>
                  <a:pt x="17986" y="10414"/>
                  <a:pt x="18285" y="10329"/>
                </a:cubicBezTo>
                <a:cubicBezTo>
                  <a:pt x="18585" y="10249"/>
                  <a:pt x="18885" y="10160"/>
                  <a:pt x="19187" y="10084"/>
                </a:cubicBezTo>
                <a:lnTo>
                  <a:pt x="20112" y="9921"/>
                </a:lnTo>
                <a:cubicBezTo>
                  <a:pt x="20423" y="9874"/>
                  <a:pt x="20728" y="9794"/>
                  <a:pt x="21043" y="9773"/>
                </a:cubicBezTo>
                <a:lnTo>
                  <a:pt x="21986" y="9693"/>
                </a:lnTo>
                <a:cubicBezTo>
                  <a:pt x="22318" y="9650"/>
                  <a:pt x="22653" y="9642"/>
                  <a:pt x="22989" y="9642"/>
                </a:cubicBezTo>
                <a:cubicBezTo>
                  <a:pt x="23200" y="9642"/>
                  <a:pt x="23411" y="9645"/>
                  <a:pt x="23621" y="9645"/>
                </a:cubicBezTo>
                <a:cubicBezTo>
                  <a:pt x="23711" y="9645"/>
                  <a:pt x="23800" y="9645"/>
                  <a:pt x="23889" y="9643"/>
                </a:cubicBezTo>
                <a:cubicBezTo>
                  <a:pt x="23937" y="9642"/>
                  <a:pt x="23985" y="9641"/>
                  <a:pt x="24033" y="9641"/>
                </a:cubicBezTo>
                <a:close/>
                <a:moveTo>
                  <a:pt x="11484" y="1"/>
                </a:moveTo>
                <a:cubicBezTo>
                  <a:pt x="9811" y="1"/>
                  <a:pt x="8227" y="97"/>
                  <a:pt x="6739" y="234"/>
                </a:cubicBezTo>
                <a:cubicBezTo>
                  <a:pt x="4468" y="463"/>
                  <a:pt x="2216" y="851"/>
                  <a:pt x="0" y="1396"/>
                </a:cubicBezTo>
                <a:lnTo>
                  <a:pt x="0" y="2067"/>
                </a:lnTo>
                <a:cubicBezTo>
                  <a:pt x="2245" y="1576"/>
                  <a:pt x="4520" y="1238"/>
                  <a:pt x="6812" y="1054"/>
                </a:cubicBezTo>
                <a:cubicBezTo>
                  <a:pt x="8042" y="966"/>
                  <a:pt x="9343" y="907"/>
                  <a:pt x="10703" y="907"/>
                </a:cubicBezTo>
                <a:cubicBezTo>
                  <a:pt x="12198" y="907"/>
                  <a:pt x="13764" y="979"/>
                  <a:pt x="15385" y="1166"/>
                </a:cubicBezTo>
                <a:cubicBezTo>
                  <a:pt x="16926" y="1356"/>
                  <a:pt x="18518" y="1654"/>
                  <a:pt x="20099" y="2172"/>
                </a:cubicBezTo>
                <a:cubicBezTo>
                  <a:pt x="21678" y="2677"/>
                  <a:pt x="23249" y="3424"/>
                  <a:pt x="24666" y="4452"/>
                </a:cubicBezTo>
                <a:cubicBezTo>
                  <a:pt x="26077" y="5488"/>
                  <a:pt x="27324" y="6856"/>
                  <a:pt x="28224" y="8468"/>
                </a:cubicBezTo>
                <a:cubicBezTo>
                  <a:pt x="28258" y="8530"/>
                  <a:pt x="28287" y="8594"/>
                  <a:pt x="28319" y="8655"/>
                </a:cubicBezTo>
                <a:cubicBezTo>
                  <a:pt x="28214" y="8632"/>
                  <a:pt x="28106" y="8608"/>
                  <a:pt x="28001" y="8584"/>
                </a:cubicBezTo>
                <a:cubicBezTo>
                  <a:pt x="27319" y="8486"/>
                  <a:pt x="26645" y="8359"/>
                  <a:pt x="25965" y="8287"/>
                </a:cubicBezTo>
                <a:lnTo>
                  <a:pt x="24942" y="8209"/>
                </a:lnTo>
                <a:cubicBezTo>
                  <a:pt x="24656" y="8184"/>
                  <a:pt x="24371" y="8161"/>
                  <a:pt x="24084" y="8161"/>
                </a:cubicBezTo>
                <a:cubicBezTo>
                  <a:pt x="24030" y="8161"/>
                  <a:pt x="23975" y="8161"/>
                  <a:pt x="23920" y="8163"/>
                </a:cubicBezTo>
                <a:cubicBezTo>
                  <a:pt x="23792" y="8161"/>
                  <a:pt x="23665" y="8160"/>
                  <a:pt x="23537" y="8160"/>
                </a:cubicBezTo>
                <a:cubicBezTo>
                  <a:pt x="20933" y="8160"/>
                  <a:pt x="18378" y="8616"/>
                  <a:pt x="15967" y="9566"/>
                </a:cubicBezTo>
                <a:cubicBezTo>
                  <a:pt x="14727" y="10103"/>
                  <a:pt x="13571" y="10817"/>
                  <a:pt x="12537" y="11687"/>
                </a:cubicBezTo>
                <a:cubicBezTo>
                  <a:pt x="11516" y="12549"/>
                  <a:pt x="10612" y="13555"/>
                  <a:pt x="9913" y="14702"/>
                </a:cubicBezTo>
                <a:cubicBezTo>
                  <a:pt x="9217" y="15845"/>
                  <a:pt x="8726" y="17151"/>
                  <a:pt x="8639" y="18523"/>
                </a:cubicBezTo>
                <a:cubicBezTo>
                  <a:pt x="8543" y="19896"/>
                  <a:pt x="8890" y="21281"/>
                  <a:pt x="9588" y="22440"/>
                </a:cubicBezTo>
                <a:cubicBezTo>
                  <a:pt x="10281" y="23608"/>
                  <a:pt x="11305" y="24510"/>
                  <a:pt x="12431" y="25140"/>
                </a:cubicBezTo>
                <a:cubicBezTo>
                  <a:pt x="13559" y="25774"/>
                  <a:pt x="14804" y="26145"/>
                  <a:pt x="16063" y="26260"/>
                </a:cubicBezTo>
                <a:cubicBezTo>
                  <a:pt x="16344" y="26284"/>
                  <a:pt x="16622" y="26296"/>
                  <a:pt x="16899" y="26296"/>
                </a:cubicBezTo>
                <a:cubicBezTo>
                  <a:pt x="19128" y="26296"/>
                  <a:pt x="21230" y="25541"/>
                  <a:pt x="23025" y="24516"/>
                </a:cubicBezTo>
                <a:cubicBezTo>
                  <a:pt x="25047" y="23344"/>
                  <a:pt x="26798" y="21837"/>
                  <a:pt x="28173" y="20057"/>
                </a:cubicBezTo>
                <a:cubicBezTo>
                  <a:pt x="28852" y="19164"/>
                  <a:pt x="29437" y="18203"/>
                  <a:pt x="29869" y="17180"/>
                </a:cubicBezTo>
                <a:cubicBezTo>
                  <a:pt x="30298" y="16156"/>
                  <a:pt x="30577" y="15074"/>
                  <a:pt x="30672" y="13984"/>
                </a:cubicBezTo>
                <a:cubicBezTo>
                  <a:pt x="30767" y="12866"/>
                  <a:pt x="30653" y="11765"/>
                  <a:pt x="30387" y="10722"/>
                </a:cubicBezTo>
                <a:lnTo>
                  <a:pt x="30387" y="10722"/>
                </a:lnTo>
                <a:cubicBezTo>
                  <a:pt x="30761" y="10830"/>
                  <a:pt x="31134" y="10941"/>
                  <a:pt x="31501" y="11078"/>
                </a:cubicBezTo>
                <a:cubicBezTo>
                  <a:pt x="33989" y="11943"/>
                  <a:pt x="36399" y="13139"/>
                  <a:pt x="38693" y="14571"/>
                </a:cubicBezTo>
                <a:cubicBezTo>
                  <a:pt x="40992" y="16007"/>
                  <a:pt x="43156" y="17673"/>
                  <a:pt x="45210" y="19545"/>
                </a:cubicBezTo>
                <a:cubicBezTo>
                  <a:pt x="49336" y="23261"/>
                  <a:pt x="53084" y="27550"/>
                  <a:pt x="57127" y="31708"/>
                </a:cubicBezTo>
                <a:cubicBezTo>
                  <a:pt x="59030" y="33655"/>
                  <a:pt x="60996" y="35582"/>
                  <a:pt x="63114" y="37373"/>
                </a:cubicBezTo>
                <a:lnTo>
                  <a:pt x="65559" y="37373"/>
                </a:lnTo>
                <a:cubicBezTo>
                  <a:pt x="65210" y="37097"/>
                  <a:pt x="64857" y="36824"/>
                  <a:pt x="64515" y="36541"/>
                </a:cubicBezTo>
                <a:cubicBezTo>
                  <a:pt x="62298" y="34703"/>
                  <a:pt x="60240" y="32683"/>
                  <a:pt x="58233" y="30631"/>
                </a:cubicBezTo>
                <a:cubicBezTo>
                  <a:pt x="54228" y="26518"/>
                  <a:pt x="50454" y="22201"/>
                  <a:pt x="46233" y="18406"/>
                </a:cubicBezTo>
                <a:cubicBezTo>
                  <a:pt x="42031" y="14592"/>
                  <a:pt x="37219" y="11473"/>
                  <a:pt x="31988" y="9659"/>
                </a:cubicBezTo>
                <a:cubicBezTo>
                  <a:pt x="31340" y="9418"/>
                  <a:pt x="30667" y="9254"/>
                  <a:pt x="30011" y="9049"/>
                </a:cubicBezTo>
                <a:cubicBezTo>
                  <a:pt x="29938" y="9030"/>
                  <a:pt x="29862" y="9014"/>
                  <a:pt x="29787" y="8997"/>
                </a:cubicBezTo>
                <a:cubicBezTo>
                  <a:pt x="29625" y="8620"/>
                  <a:pt x="29443" y="8254"/>
                  <a:pt x="29243" y="7898"/>
                </a:cubicBezTo>
                <a:cubicBezTo>
                  <a:pt x="28233" y="6129"/>
                  <a:pt x="26862" y="4663"/>
                  <a:pt x="25318" y="3556"/>
                </a:cubicBezTo>
                <a:cubicBezTo>
                  <a:pt x="23764" y="2455"/>
                  <a:pt x="22088" y="1690"/>
                  <a:pt x="20416" y="1177"/>
                </a:cubicBezTo>
                <a:cubicBezTo>
                  <a:pt x="18745" y="654"/>
                  <a:pt x="17085" y="368"/>
                  <a:pt x="15493" y="197"/>
                </a:cubicBezTo>
                <a:cubicBezTo>
                  <a:pt x="14106" y="58"/>
                  <a:pt x="12769" y="1"/>
                  <a:pt x="11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/>
          <p:nvPr/>
        </p:nvSpPr>
        <p:spPr>
          <a:xfrm>
            <a:off x="100693" y="1028843"/>
            <a:ext cx="283500" cy="28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"/>
          <p:cNvSpPr/>
          <p:nvPr/>
        </p:nvSpPr>
        <p:spPr>
          <a:xfrm flipH="1">
            <a:off x="8866324" y="1312362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"/>
          <p:cNvSpPr/>
          <p:nvPr/>
        </p:nvSpPr>
        <p:spPr>
          <a:xfrm flipH="1">
            <a:off x="8710249" y="2105655"/>
            <a:ext cx="285600" cy="28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>
            <a:off x="564218" y="-92257"/>
            <a:ext cx="283500" cy="28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0"/>
          <p:cNvGrpSpPr/>
          <p:nvPr/>
        </p:nvGrpSpPr>
        <p:grpSpPr>
          <a:xfrm flipH="1">
            <a:off x="8209819" y="47628"/>
            <a:ext cx="1112786" cy="1116306"/>
            <a:chOff x="-238556" y="3385203"/>
            <a:chExt cx="1112786" cy="1116306"/>
          </a:xfrm>
        </p:grpSpPr>
        <p:sp>
          <p:nvSpPr>
            <p:cNvPr id="121" name="Google Shape;121;p10"/>
            <p:cNvSpPr/>
            <p:nvPr/>
          </p:nvSpPr>
          <p:spPr>
            <a:xfrm rot="-2101623">
              <a:off x="-62688" y="3570931"/>
              <a:ext cx="650312" cy="818031"/>
            </a:xfrm>
            <a:custGeom>
              <a:rect b="b" l="l" r="r" t="t"/>
              <a:pathLst>
                <a:path extrusionOk="0" h="44399" w="35296">
                  <a:moveTo>
                    <a:pt x="27944" y="0"/>
                  </a:moveTo>
                  <a:cubicBezTo>
                    <a:pt x="27824" y="0"/>
                    <a:pt x="27701" y="10"/>
                    <a:pt x="27578" y="29"/>
                  </a:cubicBezTo>
                  <a:cubicBezTo>
                    <a:pt x="25660" y="337"/>
                    <a:pt x="24796" y="2627"/>
                    <a:pt x="24646" y="4319"/>
                  </a:cubicBezTo>
                  <a:cubicBezTo>
                    <a:pt x="24533" y="5596"/>
                    <a:pt x="24586" y="6949"/>
                    <a:pt x="24133" y="8169"/>
                  </a:cubicBezTo>
                  <a:cubicBezTo>
                    <a:pt x="23729" y="9261"/>
                    <a:pt x="22877" y="9951"/>
                    <a:pt x="21788" y="10294"/>
                  </a:cubicBezTo>
                  <a:cubicBezTo>
                    <a:pt x="20803" y="10605"/>
                    <a:pt x="19765" y="10693"/>
                    <a:pt x="18756" y="10901"/>
                  </a:cubicBezTo>
                  <a:cubicBezTo>
                    <a:pt x="17706" y="11120"/>
                    <a:pt x="16716" y="11523"/>
                    <a:pt x="15852" y="12168"/>
                  </a:cubicBezTo>
                  <a:cubicBezTo>
                    <a:pt x="14065" y="13502"/>
                    <a:pt x="12950" y="15586"/>
                    <a:pt x="12899" y="17819"/>
                  </a:cubicBezTo>
                  <a:cubicBezTo>
                    <a:pt x="12850" y="19988"/>
                    <a:pt x="13668" y="22125"/>
                    <a:pt x="13428" y="24292"/>
                  </a:cubicBezTo>
                  <a:cubicBezTo>
                    <a:pt x="12590" y="23909"/>
                    <a:pt x="11708" y="23631"/>
                    <a:pt x="10803" y="23463"/>
                  </a:cubicBezTo>
                  <a:cubicBezTo>
                    <a:pt x="10198" y="23353"/>
                    <a:pt x="9514" y="23262"/>
                    <a:pt x="8830" y="23262"/>
                  </a:cubicBezTo>
                  <a:cubicBezTo>
                    <a:pt x="7792" y="23262"/>
                    <a:pt x="6757" y="23472"/>
                    <a:pt x="6002" y="24141"/>
                  </a:cubicBezTo>
                  <a:cubicBezTo>
                    <a:pt x="4903" y="25116"/>
                    <a:pt x="5193" y="26563"/>
                    <a:pt x="5682" y="27789"/>
                  </a:cubicBezTo>
                  <a:cubicBezTo>
                    <a:pt x="4938" y="27530"/>
                    <a:pt x="4163" y="27359"/>
                    <a:pt x="3377" y="27284"/>
                  </a:cubicBezTo>
                  <a:cubicBezTo>
                    <a:pt x="3086" y="27257"/>
                    <a:pt x="2777" y="27231"/>
                    <a:pt x="2468" y="27231"/>
                  </a:cubicBezTo>
                  <a:cubicBezTo>
                    <a:pt x="1948" y="27231"/>
                    <a:pt x="1427" y="27305"/>
                    <a:pt x="991" y="27572"/>
                  </a:cubicBezTo>
                  <a:cubicBezTo>
                    <a:pt x="349" y="27966"/>
                    <a:pt x="98" y="28715"/>
                    <a:pt x="180" y="29437"/>
                  </a:cubicBezTo>
                  <a:cubicBezTo>
                    <a:pt x="272" y="30246"/>
                    <a:pt x="677" y="30917"/>
                    <a:pt x="1220" y="31505"/>
                  </a:cubicBezTo>
                  <a:cubicBezTo>
                    <a:pt x="1646" y="31969"/>
                    <a:pt x="2132" y="32384"/>
                    <a:pt x="2537" y="32866"/>
                  </a:cubicBezTo>
                  <a:cubicBezTo>
                    <a:pt x="1664" y="32890"/>
                    <a:pt x="831" y="33473"/>
                    <a:pt x="467" y="34294"/>
                  </a:cubicBezTo>
                  <a:cubicBezTo>
                    <a:pt x="0" y="35354"/>
                    <a:pt x="387" y="36565"/>
                    <a:pt x="1098" y="37416"/>
                  </a:cubicBezTo>
                  <a:cubicBezTo>
                    <a:pt x="2014" y="38511"/>
                    <a:pt x="3440" y="38966"/>
                    <a:pt x="4802" y="39204"/>
                  </a:cubicBezTo>
                  <a:cubicBezTo>
                    <a:pt x="6060" y="39424"/>
                    <a:pt x="7336" y="39530"/>
                    <a:pt x="8613" y="39530"/>
                  </a:cubicBezTo>
                  <a:cubicBezTo>
                    <a:pt x="9492" y="39530"/>
                    <a:pt x="10371" y="39480"/>
                    <a:pt x="11244" y="39381"/>
                  </a:cubicBezTo>
                  <a:lnTo>
                    <a:pt x="11244" y="39381"/>
                  </a:lnTo>
                  <a:cubicBezTo>
                    <a:pt x="10560" y="39775"/>
                    <a:pt x="9920" y="40239"/>
                    <a:pt x="9418" y="40853"/>
                  </a:cubicBezTo>
                  <a:cubicBezTo>
                    <a:pt x="8662" y="41780"/>
                    <a:pt x="8235" y="43011"/>
                    <a:pt x="8572" y="44194"/>
                  </a:cubicBezTo>
                  <a:cubicBezTo>
                    <a:pt x="8609" y="44323"/>
                    <a:pt x="8732" y="44399"/>
                    <a:pt x="8856" y="44399"/>
                  </a:cubicBezTo>
                  <a:cubicBezTo>
                    <a:pt x="8908" y="44399"/>
                    <a:pt x="8960" y="44385"/>
                    <a:pt x="9007" y="44356"/>
                  </a:cubicBezTo>
                  <a:lnTo>
                    <a:pt x="12486" y="42189"/>
                  </a:lnTo>
                  <a:lnTo>
                    <a:pt x="24664" y="34604"/>
                  </a:lnTo>
                  <a:cubicBezTo>
                    <a:pt x="24810" y="34512"/>
                    <a:pt x="24825" y="34362"/>
                    <a:pt x="24770" y="34240"/>
                  </a:cubicBezTo>
                  <a:lnTo>
                    <a:pt x="25864" y="33162"/>
                  </a:lnTo>
                  <a:lnTo>
                    <a:pt x="29042" y="30030"/>
                  </a:lnTo>
                  <a:cubicBezTo>
                    <a:pt x="30050" y="29037"/>
                    <a:pt x="31088" y="28065"/>
                    <a:pt x="32034" y="27013"/>
                  </a:cubicBezTo>
                  <a:cubicBezTo>
                    <a:pt x="32943" y="26004"/>
                    <a:pt x="33749" y="24894"/>
                    <a:pt x="34258" y="23628"/>
                  </a:cubicBezTo>
                  <a:cubicBezTo>
                    <a:pt x="34747" y="22411"/>
                    <a:pt x="34989" y="21122"/>
                    <a:pt x="35091" y="19819"/>
                  </a:cubicBezTo>
                  <a:cubicBezTo>
                    <a:pt x="35296" y="17215"/>
                    <a:pt x="35036" y="14541"/>
                    <a:pt x="34598" y="11974"/>
                  </a:cubicBezTo>
                  <a:cubicBezTo>
                    <a:pt x="34376" y="10678"/>
                    <a:pt x="34092" y="9395"/>
                    <a:pt x="33746" y="8124"/>
                  </a:cubicBezTo>
                  <a:cubicBezTo>
                    <a:pt x="33408" y="6901"/>
                    <a:pt x="33032" y="5678"/>
                    <a:pt x="32527" y="4512"/>
                  </a:cubicBezTo>
                  <a:cubicBezTo>
                    <a:pt x="32050" y="3407"/>
                    <a:pt x="31451" y="2349"/>
                    <a:pt x="30625" y="1464"/>
                  </a:cubicBezTo>
                  <a:cubicBezTo>
                    <a:pt x="29928" y="716"/>
                    <a:pt x="28998" y="0"/>
                    <a:pt x="27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 rot="-2101623">
              <a:off x="109631" y="3449400"/>
              <a:ext cx="448895" cy="713656"/>
            </a:xfrm>
            <a:custGeom>
              <a:rect b="b" l="l" r="r" t="t"/>
              <a:pathLst>
                <a:path extrusionOk="0" h="38734" w="24364">
                  <a:moveTo>
                    <a:pt x="18011" y="0"/>
                  </a:moveTo>
                  <a:cubicBezTo>
                    <a:pt x="17898" y="0"/>
                    <a:pt x="17785" y="14"/>
                    <a:pt x="17675" y="40"/>
                  </a:cubicBezTo>
                  <a:cubicBezTo>
                    <a:pt x="17592" y="58"/>
                    <a:pt x="17511" y="83"/>
                    <a:pt x="17431" y="115"/>
                  </a:cubicBezTo>
                  <a:cubicBezTo>
                    <a:pt x="17348" y="145"/>
                    <a:pt x="17268" y="183"/>
                    <a:pt x="17189" y="226"/>
                  </a:cubicBezTo>
                  <a:cubicBezTo>
                    <a:pt x="16973" y="347"/>
                    <a:pt x="16774" y="497"/>
                    <a:pt x="16599" y="672"/>
                  </a:cubicBezTo>
                  <a:cubicBezTo>
                    <a:pt x="16434" y="833"/>
                    <a:pt x="16280" y="1041"/>
                    <a:pt x="16186" y="1183"/>
                  </a:cubicBezTo>
                  <a:cubicBezTo>
                    <a:pt x="15305" y="2440"/>
                    <a:pt x="14788" y="3836"/>
                    <a:pt x="14325" y="5157"/>
                  </a:cubicBezTo>
                  <a:cubicBezTo>
                    <a:pt x="13860" y="6484"/>
                    <a:pt x="13439" y="7761"/>
                    <a:pt x="12800" y="8895"/>
                  </a:cubicBezTo>
                  <a:cubicBezTo>
                    <a:pt x="11542" y="11190"/>
                    <a:pt x="9582" y="13043"/>
                    <a:pt x="7369" y="14203"/>
                  </a:cubicBezTo>
                  <a:cubicBezTo>
                    <a:pt x="6276" y="14784"/>
                    <a:pt x="5022" y="15158"/>
                    <a:pt x="3839" y="15826"/>
                  </a:cubicBezTo>
                  <a:cubicBezTo>
                    <a:pt x="3245" y="16161"/>
                    <a:pt x="2702" y="16581"/>
                    <a:pt x="2230" y="17074"/>
                  </a:cubicBezTo>
                  <a:cubicBezTo>
                    <a:pt x="1776" y="17553"/>
                    <a:pt x="1388" y="18092"/>
                    <a:pt x="1077" y="18674"/>
                  </a:cubicBezTo>
                  <a:cubicBezTo>
                    <a:pt x="469" y="19817"/>
                    <a:pt x="158" y="21044"/>
                    <a:pt x="77" y="22237"/>
                  </a:cubicBezTo>
                  <a:cubicBezTo>
                    <a:pt x="0" y="23430"/>
                    <a:pt x="143" y="24573"/>
                    <a:pt x="397" y="25627"/>
                  </a:cubicBezTo>
                  <a:cubicBezTo>
                    <a:pt x="908" y="27742"/>
                    <a:pt x="1852" y="29495"/>
                    <a:pt x="2670" y="30983"/>
                  </a:cubicBezTo>
                  <a:cubicBezTo>
                    <a:pt x="3491" y="32475"/>
                    <a:pt x="4136" y="33793"/>
                    <a:pt x="4441" y="34959"/>
                  </a:cubicBezTo>
                  <a:cubicBezTo>
                    <a:pt x="4760" y="36121"/>
                    <a:pt x="4783" y="37078"/>
                    <a:pt x="4723" y="37726"/>
                  </a:cubicBezTo>
                  <a:cubicBezTo>
                    <a:pt x="4663" y="38374"/>
                    <a:pt x="4560" y="38717"/>
                    <a:pt x="4609" y="38733"/>
                  </a:cubicBezTo>
                  <a:cubicBezTo>
                    <a:pt x="4610" y="38734"/>
                    <a:pt x="4611" y="38734"/>
                    <a:pt x="4611" y="38734"/>
                  </a:cubicBezTo>
                  <a:cubicBezTo>
                    <a:pt x="4647" y="38734"/>
                    <a:pt x="4831" y="38418"/>
                    <a:pt x="4977" y="37766"/>
                  </a:cubicBezTo>
                  <a:cubicBezTo>
                    <a:pt x="5126" y="37105"/>
                    <a:pt x="5189" y="36086"/>
                    <a:pt x="4935" y="34842"/>
                  </a:cubicBezTo>
                  <a:cubicBezTo>
                    <a:pt x="4695" y="33595"/>
                    <a:pt x="4090" y="32174"/>
                    <a:pt x="3332" y="30643"/>
                  </a:cubicBezTo>
                  <a:cubicBezTo>
                    <a:pt x="2959" y="29873"/>
                    <a:pt x="2557" y="29070"/>
                    <a:pt x="2207" y="28203"/>
                  </a:cubicBezTo>
                  <a:cubicBezTo>
                    <a:pt x="1858" y="27336"/>
                    <a:pt x="1543" y="26404"/>
                    <a:pt x="1340" y="25417"/>
                  </a:cubicBezTo>
                  <a:cubicBezTo>
                    <a:pt x="1137" y="24430"/>
                    <a:pt x="1041" y="23381"/>
                    <a:pt x="1141" y="22324"/>
                  </a:cubicBezTo>
                  <a:cubicBezTo>
                    <a:pt x="1242" y="21272"/>
                    <a:pt x="1550" y="20199"/>
                    <a:pt x="2095" y="19237"/>
                  </a:cubicBezTo>
                  <a:cubicBezTo>
                    <a:pt x="2367" y="18754"/>
                    <a:pt x="2703" y="18310"/>
                    <a:pt x="3094" y="17916"/>
                  </a:cubicBezTo>
                  <a:cubicBezTo>
                    <a:pt x="3493" y="17519"/>
                    <a:pt x="3948" y="17184"/>
                    <a:pt x="4444" y="16920"/>
                  </a:cubicBezTo>
                  <a:cubicBezTo>
                    <a:pt x="5466" y="16362"/>
                    <a:pt x="6720" y="16013"/>
                    <a:pt x="7971" y="15389"/>
                  </a:cubicBezTo>
                  <a:cubicBezTo>
                    <a:pt x="9204" y="14765"/>
                    <a:pt x="10374" y="13966"/>
                    <a:pt x="11406" y="12986"/>
                  </a:cubicBezTo>
                  <a:cubicBezTo>
                    <a:pt x="11927" y="12496"/>
                    <a:pt x="12412" y="11969"/>
                    <a:pt x="12858" y="11410"/>
                  </a:cubicBezTo>
                  <a:cubicBezTo>
                    <a:pt x="13305" y="10841"/>
                    <a:pt x="13711" y="10239"/>
                    <a:pt x="14070" y="9610"/>
                  </a:cubicBezTo>
                  <a:cubicBezTo>
                    <a:pt x="14807" y="8341"/>
                    <a:pt x="15272" y="6961"/>
                    <a:pt x="15744" y="5665"/>
                  </a:cubicBezTo>
                  <a:cubicBezTo>
                    <a:pt x="16212" y="4365"/>
                    <a:pt x="16704" y="3114"/>
                    <a:pt x="17446" y="2079"/>
                  </a:cubicBezTo>
                  <a:cubicBezTo>
                    <a:pt x="17548" y="1932"/>
                    <a:pt x="17603" y="1859"/>
                    <a:pt x="17688" y="1777"/>
                  </a:cubicBezTo>
                  <a:cubicBezTo>
                    <a:pt x="17758" y="1707"/>
                    <a:pt x="17836" y="1647"/>
                    <a:pt x="17921" y="1598"/>
                  </a:cubicBezTo>
                  <a:lnTo>
                    <a:pt x="17921" y="1598"/>
                  </a:lnTo>
                  <a:cubicBezTo>
                    <a:pt x="17920" y="1600"/>
                    <a:pt x="17928" y="1598"/>
                    <a:pt x="17926" y="1602"/>
                  </a:cubicBezTo>
                  <a:cubicBezTo>
                    <a:pt x="18114" y="2145"/>
                    <a:pt x="18302" y="2688"/>
                    <a:pt x="18491" y="3229"/>
                  </a:cubicBezTo>
                  <a:cubicBezTo>
                    <a:pt x="18949" y="4549"/>
                    <a:pt x="19404" y="5859"/>
                    <a:pt x="19857" y="7163"/>
                  </a:cubicBezTo>
                  <a:lnTo>
                    <a:pt x="21201" y="11028"/>
                  </a:lnTo>
                  <a:cubicBezTo>
                    <a:pt x="21632" y="12293"/>
                    <a:pt x="22018" y="13539"/>
                    <a:pt x="22278" y="14777"/>
                  </a:cubicBezTo>
                  <a:cubicBezTo>
                    <a:pt x="22795" y="17245"/>
                    <a:pt x="22783" y="19731"/>
                    <a:pt x="22377" y="22010"/>
                  </a:cubicBezTo>
                  <a:cubicBezTo>
                    <a:pt x="21969" y="24292"/>
                    <a:pt x="21173" y="26374"/>
                    <a:pt x="20157" y="28123"/>
                  </a:cubicBezTo>
                  <a:cubicBezTo>
                    <a:pt x="19142" y="29874"/>
                    <a:pt x="17901" y="31283"/>
                    <a:pt x="16621" y="32309"/>
                  </a:cubicBezTo>
                  <a:cubicBezTo>
                    <a:pt x="15337" y="33341"/>
                    <a:pt x="14045" y="34094"/>
                    <a:pt x="13031" y="34799"/>
                  </a:cubicBezTo>
                  <a:cubicBezTo>
                    <a:pt x="12006" y="35493"/>
                    <a:pt x="11241" y="36121"/>
                    <a:pt x="10779" y="36606"/>
                  </a:cubicBezTo>
                  <a:cubicBezTo>
                    <a:pt x="10663" y="36728"/>
                    <a:pt x="10564" y="36838"/>
                    <a:pt x="10481" y="36934"/>
                  </a:cubicBezTo>
                  <a:cubicBezTo>
                    <a:pt x="10411" y="37017"/>
                    <a:pt x="10347" y="37105"/>
                    <a:pt x="10287" y="37194"/>
                  </a:cubicBezTo>
                  <a:cubicBezTo>
                    <a:pt x="10189" y="37340"/>
                    <a:pt x="10155" y="37430"/>
                    <a:pt x="10186" y="37459"/>
                  </a:cubicBezTo>
                  <a:cubicBezTo>
                    <a:pt x="10193" y="37467"/>
                    <a:pt x="10205" y="37471"/>
                    <a:pt x="10220" y="37471"/>
                  </a:cubicBezTo>
                  <a:cubicBezTo>
                    <a:pt x="10265" y="37471"/>
                    <a:pt x="10345" y="37437"/>
                    <a:pt x="10456" y="37372"/>
                  </a:cubicBezTo>
                  <a:cubicBezTo>
                    <a:pt x="10531" y="37329"/>
                    <a:pt x="10617" y="37271"/>
                    <a:pt x="10720" y="37202"/>
                  </a:cubicBezTo>
                  <a:cubicBezTo>
                    <a:pt x="10827" y="37135"/>
                    <a:pt x="10945" y="37057"/>
                    <a:pt x="11078" y="36965"/>
                  </a:cubicBezTo>
                  <a:cubicBezTo>
                    <a:pt x="11613" y="36603"/>
                    <a:pt x="12412" y="36106"/>
                    <a:pt x="13474" y="35517"/>
                  </a:cubicBezTo>
                  <a:cubicBezTo>
                    <a:pt x="14004" y="35220"/>
                    <a:pt x="14601" y="34899"/>
                    <a:pt x="15249" y="34529"/>
                  </a:cubicBezTo>
                  <a:cubicBezTo>
                    <a:pt x="15896" y="34158"/>
                    <a:pt x="16598" y="33736"/>
                    <a:pt x="17314" y="33212"/>
                  </a:cubicBezTo>
                  <a:cubicBezTo>
                    <a:pt x="18758" y="32167"/>
                    <a:pt x="20168" y="30681"/>
                    <a:pt x="21316" y="28820"/>
                  </a:cubicBezTo>
                  <a:cubicBezTo>
                    <a:pt x="22466" y="26964"/>
                    <a:pt x="23368" y="24741"/>
                    <a:pt x="23847" y="22285"/>
                  </a:cubicBezTo>
                  <a:cubicBezTo>
                    <a:pt x="24321" y="19831"/>
                    <a:pt x="24364" y="17143"/>
                    <a:pt x="23816" y="14460"/>
                  </a:cubicBezTo>
                  <a:cubicBezTo>
                    <a:pt x="23542" y="13122"/>
                    <a:pt x="23139" y="11811"/>
                    <a:pt x="22703" y="10520"/>
                  </a:cubicBezTo>
                  <a:lnTo>
                    <a:pt x="21354" y="6643"/>
                  </a:lnTo>
                  <a:lnTo>
                    <a:pt x="19975" y="2711"/>
                  </a:lnTo>
                  <a:lnTo>
                    <a:pt x="19628" y="1723"/>
                  </a:lnTo>
                  <a:lnTo>
                    <a:pt x="19454" y="1228"/>
                  </a:lnTo>
                  <a:cubicBezTo>
                    <a:pt x="19423" y="1145"/>
                    <a:pt x="19399" y="1063"/>
                    <a:pt x="19318" y="882"/>
                  </a:cubicBezTo>
                  <a:cubicBezTo>
                    <a:pt x="19248" y="726"/>
                    <a:pt x="19155" y="583"/>
                    <a:pt x="19042" y="455"/>
                  </a:cubicBezTo>
                  <a:cubicBezTo>
                    <a:pt x="18818" y="205"/>
                    <a:pt x="18508" y="46"/>
                    <a:pt x="18174" y="10"/>
                  </a:cubicBezTo>
                  <a:cubicBezTo>
                    <a:pt x="18120" y="3"/>
                    <a:pt x="18066" y="0"/>
                    <a:pt x="18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 rot="-2101623">
              <a:off x="288943" y="3432489"/>
              <a:ext cx="352940" cy="625642"/>
            </a:xfrm>
            <a:custGeom>
              <a:rect b="b" l="l" r="r" t="t"/>
              <a:pathLst>
                <a:path extrusionOk="0" h="33957" w="19156">
                  <a:moveTo>
                    <a:pt x="16886" y="1"/>
                  </a:moveTo>
                  <a:cubicBezTo>
                    <a:pt x="16830" y="1"/>
                    <a:pt x="16773" y="4"/>
                    <a:pt x="16718" y="11"/>
                  </a:cubicBezTo>
                  <a:cubicBezTo>
                    <a:pt x="16601" y="23"/>
                    <a:pt x="16487" y="47"/>
                    <a:pt x="16376" y="85"/>
                  </a:cubicBezTo>
                  <a:cubicBezTo>
                    <a:pt x="16284" y="115"/>
                    <a:pt x="16195" y="150"/>
                    <a:pt x="16109" y="192"/>
                  </a:cubicBezTo>
                  <a:cubicBezTo>
                    <a:pt x="15946" y="269"/>
                    <a:pt x="15791" y="364"/>
                    <a:pt x="15646" y="474"/>
                  </a:cubicBezTo>
                  <a:cubicBezTo>
                    <a:pt x="15572" y="531"/>
                    <a:pt x="15512" y="585"/>
                    <a:pt x="15455" y="636"/>
                  </a:cubicBezTo>
                  <a:lnTo>
                    <a:pt x="15283" y="790"/>
                  </a:lnTo>
                  <a:cubicBezTo>
                    <a:pt x="15057" y="998"/>
                    <a:pt x="14845" y="1209"/>
                    <a:pt x="14654" y="1425"/>
                  </a:cubicBezTo>
                  <a:cubicBezTo>
                    <a:pt x="14292" y="1829"/>
                    <a:pt x="13955" y="2254"/>
                    <a:pt x="13644" y="2701"/>
                  </a:cubicBezTo>
                  <a:cubicBezTo>
                    <a:pt x="13066" y="3530"/>
                    <a:pt x="12624" y="4279"/>
                    <a:pt x="12250" y="4887"/>
                  </a:cubicBezTo>
                  <a:cubicBezTo>
                    <a:pt x="11516" y="6109"/>
                    <a:pt x="11044" y="6774"/>
                    <a:pt x="11112" y="6833"/>
                  </a:cubicBezTo>
                  <a:cubicBezTo>
                    <a:pt x="11114" y="6835"/>
                    <a:pt x="11118" y="6837"/>
                    <a:pt x="11123" y="6837"/>
                  </a:cubicBezTo>
                  <a:cubicBezTo>
                    <a:pt x="11229" y="6837"/>
                    <a:pt x="11829" y="6266"/>
                    <a:pt x="12669" y="5176"/>
                  </a:cubicBezTo>
                  <a:cubicBezTo>
                    <a:pt x="13111" y="4610"/>
                    <a:pt x="13621" y="3908"/>
                    <a:pt x="14238" y="3153"/>
                  </a:cubicBezTo>
                  <a:cubicBezTo>
                    <a:pt x="14562" y="2758"/>
                    <a:pt x="14906" y="2380"/>
                    <a:pt x="15271" y="2022"/>
                  </a:cubicBezTo>
                  <a:cubicBezTo>
                    <a:pt x="15461" y="1834"/>
                    <a:pt x="15665" y="1654"/>
                    <a:pt x="15880" y="1481"/>
                  </a:cubicBezTo>
                  <a:lnTo>
                    <a:pt x="16042" y="1352"/>
                  </a:lnTo>
                  <a:lnTo>
                    <a:pt x="16125" y="1287"/>
                  </a:lnTo>
                  <a:lnTo>
                    <a:pt x="16195" y="1235"/>
                  </a:lnTo>
                  <a:cubicBezTo>
                    <a:pt x="16291" y="1171"/>
                    <a:pt x="16395" y="1117"/>
                    <a:pt x="16502" y="1073"/>
                  </a:cubicBezTo>
                  <a:cubicBezTo>
                    <a:pt x="16553" y="1053"/>
                    <a:pt x="16604" y="1037"/>
                    <a:pt x="16656" y="1022"/>
                  </a:cubicBezTo>
                  <a:cubicBezTo>
                    <a:pt x="16675" y="1017"/>
                    <a:pt x="16693" y="1014"/>
                    <a:pt x="16713" y="1011"/>
                  </a:cubicBezTo>
                  <a:cubicBezTo>
                    <a:pt x="16723" y="1009"/>
                    <a:pt x="16735" y="1008"/>
                    <a:pt x="16748" y="1008"/>
                  </a:cubicBezTo>
                  <a:cubicBezTo>
                    <a:pt x="16755" y="1007"/>
                    <a:pt x="16762" y="1007"/>
                    <a:pt x="16768" y="1007"/>
                  </a:cubicBezTo>
                  <a:cubicBezTo>
                    <a:pt x="16810" y="1007"/>
                    <a:pt x="16852" y="1018"/>
                    <a:pt x="16888" y="1040"/>
                  </a:cubicBezTo>
                  <a:cubicBezTo>
                    <a:pt x="16929" y="1068"/>
                    <a:pt x="16958" y="1110"/>
                    <a:pt x="16969" y="1157"/>
                  </a:cubicBezTo>
                  <a:cubicBezTo>
                    <a:pt x="16974" y="1180"/>
                    <a:pt x="16977" y="1203"/>
                    <a:pt x="16977" y="1227"/>
                  </a:cubicBezTo>
                  <a:lnTo>
                    <a:pt x="16989" y="1421"/>
                  </a:lnTo>
                  <a:cubicBezTo>
                    <a:pt x="17024" y="2081"/>
                    <a:pt x="17059" y="2762"/>
                    <a:pt x="17097" y="3463"/>
                  </a:cubicBezTo>
                  <a:cubicBezTo>
                    <a:pt x="17177" y="4864"/>
                    <a:pt x="17262" y="6341"/>
                    <a:pt x="17350" y="7869"/>
                  </a:cubicBezTo>
                  <a:cubicBezTo>
                    <a:pt x="17503" y="10935"/>
                    <a:pt x="17903" y="14174"/>
                    <a:pt x="17315" y="17245"/>
                  </a:cubicBezTo>
                  <a:cubicBezTo>
                    <a:pt x="16769" y="20335"/>
                    <a:pt x="15410" y="23260"/>
                    <a:pt x="13612" y="25576"/>
                  </a:cubicBezTo>
                  <a:cubicBezTo>
                    <a:pt x="11824" y="27912"/>
                    <a:pt x="9591" y="29611"/>
                    <a:pt x="7448" y="30532"/>
                  </a:cubicBezTo>
                  <a:cubicBezTo>
                    <a:pt x="6374" y="31002"/>
                    <a:pt x="5313" y="31335"/>
                    <a:pt x="4370" y="31656"/>
                  </a:cubicBezTo>
                  <a:cubicBezTo>
                    <a:pt x="3426" y="31974"/>
                    <a:pt x="2595" y="32282"/>
                    <a:pt x="1930" y="32586"/>
                  </a:cubicBezTo>
                  <a:cubicBezTo>
                    <a:pt x="1264" y="32891"/>
                    <a:pt x="768" y="33192"/>
                    <a:pt x="451" y="33429"/>
                  </a:cubicBezTo>
                  <a:cubicBezTo>
                    <a:pt x="139" y="33675"/>
                    <a:pt x="0" y="33843"/>
                    <a:pt x="43" y="33915"/>
                  </a:cubicBezTo>
                  <a:cubicBezTo>
                    <a:pt x="59" y="33944"/>
                    <a:pt x="97" y="33956"/>
                    <a:pt x="155" y="33956"/>
                  </a:cubicBezTo>
                  <a:cubicBezTo>
                    <a:pt x="422" y="33956"/>
                    <a:pt x="1119" y="33689"/>
                    <a:pt x="2222" y="33380"/>
                  </a:cubicBezTo>
                  <a:cubicBezTo>
                    <a:pt x="2895" y="33189"/>
                    <a:pt x="3721" y="32986"/>
                    <a:pt x="4687" y="32751"/>
                  </a:cubicBezTo>
                  <a:cubicBezTo>
                    <a:pt x="5652" y="32510"/>
                    <a:pt x="6761" y="32240"/>
                    <a:pt x="7959" y="31786"/>
                  </a:cubicBezTo>
                  <a:cubicBezTo>
                    <a:pt x="10373" y="30884"/>
                    <a:pt x="12886" y="29060"/>
                    <a:pt x="14848" y="26546"/>
                  </a:cubicBezTo>
                  <a:cubicBezTo>
                    <a:pt x="16826" y="24046"/>
                    <a:pt x="18288" y="20867"/>
                    <a:pt x="18837" y="17513"/>
                  </a:cubicBezTo>
                  <a:cubicBezTo>
                    <a:pt x="19132" y="15839"/>
                    <a:pt x="19155" y="14127"/>
                    <a:pt x="19067" y="12499"/>
                  </a:cubicBezTo>
                  <a:cubicBezTo>
                    <a:pt x="18977" y="10864"/>
                    <a:pt x="18809" y="9296"/>
                    <a:pt x="18675" y="7771"/>
                  </a:cubicBezTo>
                  <a:cubicBezTo>
                    <a:pt x="18530" y="6247"/>
                    <a:pt x="18389" y="4773"/>
                    <a:pt x="18256" y="3377"/>
                  </a:cubicBezTo>
                  <a:cubicBezTo>
                    <a:pt x="18186" y="2677"/>
                    <a:pt x="18119" y="1999"/>
                    <a:pt x="18053" y="1342"/>
                  </a:cubicBezTo>
                  <a:lnTo>
                    <a:pt x="18040" y="1214"/>
                  </a:lnTo>
                  <a:lnTo>
                    <a:pt x="18020" y="1052"/>
                  </a:lnTo>
                  <a:cubicBezTo>
                    <a:pt x="18002" y="923"/>
                    <a:pt x="17967" y="798"/>
                    <a:pt x="17919" y="676"/>
                  </a:cubicBezTo>
                  <a:cubicBezTo>
                    <a:pt x="17869" y="560"/>
                    <a:pt x="17805" y="449"/>
                    <a:pt x="17716" y="361"/>
                  </a:cubicBezTo>
                  <a:cubicBezTo>
                    <a:pt x="17677" y="313"/>
                    <a:pt x="17633" y="269"/>
                    <a:pt x="17583" y="231"/>
                  </a:cubicBezTo>
                  <a:cubicBezTo>
                    <a:pt x="17535" y="192"/>
                    <a:pt x="17484" y="158"/>
                    <a:pt x="17428" y="131"/>
                  </a:cubicBezTo>
                  <a:cubicBezTo>
                    <a:pt x="17261" y="40"/>
                    <a:pt x="17073" y="1"/>
                    <a:pt x="16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 rot="-2101623">
              <a:off x="13480" y="4024327"/>
              <a:ext cx="415621" cy="346823"/>
            </a:xfrm>
            <a:custGeom>
              <a:rect b="b" l="l" r="r" t="t"/>
              <a:pathLst>
                <a:path extrusionOk="0" h="18824" w="22558">
                  <a:moveTo>
                    <a:pt x="10020" y="2989"/>
                  </a:moveTo>
                  <a:lnTo>
                    <a:pt x="10020" y="2991"/>
                  </a:lnTo>
                  <a:cubicBezTo>
                    <a:pt x="10020" y="2991"/>
                    <a:pt x="10020" y="2990"/>
                    <a:pt x="10020" y="2990"/>
                  </a:cubicBezTo>
                  <a:lnTo>
                    <a:pt x="10020" y="2990"/>
                  </a:lnTo>
                  <a:lnTo>
                    <a:pt x="10020" y="2989"/>
                  </a:lnTo>
                  <a:close/>
                  <a:moveTo>
                    <a:pt x="10018" y="2998"/>
                  </a:moveTo>
                  <a:lnTo>
                    <a:pt x="10018" y="2999"/>
                  </a:lnTo>
                  <a:cubicBezTo>
                    <a:pt x="10018" y="2999"/>
                    <a:pt x="10018" y="2999"/>
                    <a:pt x="10018" y="2998"/>
                  </a:cubicBezTo>
                  <a:close/>
                  <a:moveTo>
                    <a:pt x="13451" y="1"/>
                  </a:moveTo>
                  <a:cubicBezTo>
                    <a:pt x="13340" y="1"/>
                    <a:pt x="13228" y="5"/>
                    <a:pt x="13115" y="15"/>
                  </a:cubicBezTo>
                  <a:cubicBezTo>
                    <a:pt x="12610" y="56"/>
                    <a:pt x="12121" y="210"/>
                    <a:pt x="11687" y="471"/>
                  </a:cubicBezTo>
                  <a:cubicBezTo>
                    <a:pt x="11257" y="736"/>
                    <a:pt x="10890" y="1090"/>
                    <a:pt x="10610" y="1511"/>
                  </a:cubicBezTo>
                  <a:cubicBezTo>
                    <a:pt x="10330" y="1925"/>
                    <a:pt x="10136" y="2392"/>
                    <a:pt x="10039" y="2883"/>
                  </a:cubicBezTo>
                  <a:lnTo>
                    <a:pt x="10022" y="2976"/>
                  </a:lnTo>
                  <a:lnTo>
                    <a:pt x="10019" y="2990"/>
                  </a:lnTo>
                  <a:lnTo>
                    <a:pt x="10019" y="2990"/>
                  </a:lnTo>
                  <a:cubicBezTo>
                    <a:pt x="10018" y="2989"/>
                    <a:pt x="10016" y="2988"/>
                    <a:pt x="10013" y="2986"/>
                  </a:cubicBezTo>
                  <a:lnTo>
                    <a:pt x="9974" y="2966"/>
                  </a:lnTo>
                  <a:lnTo>
                    <a:pt x="9934" y="2945"/>
                  </a:lnTo>
                  <a:lnTo>
                    <a:pt x="9807" y="2883"/>
                  </a:lnTo>
                  <a:cubicBezTo>
                    <a:pt x="9015" y="2494"/>
                    <a:pt x="8173" y="2256"/>
                    <a:pt x="7329" y="2100"/>
                  </a:cubicBezTo>
                  <a:cubicBezTo>
                    <a:pt x="6906" y="2024"/>
                    <a:pt x="6481" y="1973"/>
                    <a:pt x="6056" y="1940"/>
                  </a:cubicBezTo>
                  <a:cubicBezTo>
                    <a:pt x="5770" y="1915"/>
                    <a:pt x="5482" y="1902"/>
                    <a:pt x="5194" y="1902"/>
                  </a:cubicBezTo>
                  <a:cubicBezTo>
                    <a:pt x="5046" y="1902"/>
                    <a:pt x="4898" y="1906"/>
                    <a:pt x="4750" y="1912"/>
                  </a:cubicBezTo>
                  <a:cubicBezTo>
                    <a:pt x="3872" y="1960"/>
                    <a:pt x="2961" y="2119"/>
                    <a:pt x="2095" y="2560"/>
                  </a:cubicBezTo>
                  <a:cubicBezTo>
                    <a:pt x="1666" y="2780"/>
                    <a:pt x="1253" y="3083"/>
                    <a:pt x="917" y="3468"/>
                  </a:cubicBezTo>
                  <a:cubicBezTo>
                    <a:pt x="579" y="3853"/>
                    <a:pt x="329" y="4309"/>
                    <a:pt x="185" y="4800"/>
                  </a:cubicBezTo>
                  <a:cubicBezTo>
                    <a:pt x="49" y="5275"/>
                    <a:pt x="1" y="5768"/>
                    <a:pt x="42" y="6260"/>
                  </a:cubicBezTo>
                  <a:cubicBezTo>
                    <a:pt x="78" y="6727"/>
                    <a:pt x="182" y="7188"/>
                    <a:pt x="347" y="7627"/>
                  </a:cubicBezTo>
                  <a:cubicBezTo>
                    <a:pt x="675" y="8505"/>
                    <a:pt x="1199" y="9221"/>
                    <a:pt x="1751" y="9852"/>
                  </a:cubicBezTo>
                  <a:cubicBezTo>
                    <a:pt x="1819" y="9931"/>
                    <a:pt x="1890" y="10008"/>
                    <a:pt x="1960" y="10084"/>
                  </a:cubicBezTo>
                  <a:cubicBezTo>
                    <a:pt x="1979" y="10104"/>
                    <a:pt x="1981" y="10104"/>
                    <a:pt x="1993" y="10116"/>
                  </a:cubicBezTo>
                  <a:lnTo>
                    <a:pt x="2059" y="10174"/>
                  </a:lnTo>
                  <a:lnTo>
                    <a:pt x="2095" y="10205"/>
                  </a:lnTo>
                  <a:lnTo>
                    <a:pt x="2114" y="10223"/>
                  </a:lnTo>
                  <a:lnTo>
                    <a:pt x="2123" y="10230"/>
                  </a:lnTo>
                  <a:cubicBezTo>
                    <a:pt x="2124" y="10231"/>
                    <a:pt x="2123" y="10231"/>
                    <a:pt x="2123" y="10231"/>
                  </a:cubicBezTo>
                  <a:cubicBezTo>
                    <a:pt x="2121" y="10231"/>
                    <a:pt x="2118" y="10230"/>
                    <a:pt x="2117" y="10230"/>
                  </a:cubicBezTo>
                  <a:cubicBezTo>
                    <a:pt x="2105" y="10226"/>
                    <a:pt x="2093" y="10224"/>
                    <a:pt x="2080" y="10224"/>
                  </a:cubicBezTo>
                  <a:cubicBezTo>
                    <a:pt x="2066" y="10224"/>
                    <a:pt x="2051" y="10227"/>
                    <a:pt x="2037" y="10231"/>
                  </a:cubicBezTo>
                  <a:cubicBezTo>
                    <a:pt x="2022" y="10236"/>
                    <a:pt x="2009" y="10241"/>
                    <a:pt x="1996" y="10249"/>
                  </a:cubicBezTo>
                  <a:cubicBezTo>
                    <a:pt x="1989" y="10253"/>
                    <a:pt x="1981" y="10258"/>
                    <a:pt x="1976" y="10262"/>
                  </a:cubicBezTo>
                  <a:cubicBezTo>
                    <a:pt x="1971" y="10266"/>
                    <a:pt x="1967" y="10269"/>
                    <a:pt x="1961" y="10272"/>
                  </a:cubicBezTo>
                  <a:lnTo>
                    <a:pt x="1888" y="10323"/>
                  </a:lnTo>
                  <a:cubicBezTo>
                    <a:pt x="1469" y="10646"/>
                    <a:pt x="1160" y="11091"/>
                    <a:pt x="1002" y="11597"/>
                  </a:cubicBezTo>
                  <a:cubicBezTo>
                    <a:pt x="922" y="11844"/>
                    <a:pt x="890" y="12126"/>
                    <a:pt x="900" y="12387"/>
                  </a:cubicBezTo>
                  <a:cubicBezTo>
                    <a:pt x="923" y="12883"/>
                    <a:pt x="1077" y="13350"/>
                    <a:pt x="1288" y="13746"/>
                  </a:cubicBezTo>
                  <a:cubicBezTo>
                    <a:pt x="1500" y="14144"/>
                    <a:pt x="1764" y="14483"/>
                    <a:pt x="2040" y="14785"/>
                  </a:cubicBezTo>
                  <a:cubicBezTo>
                    <a:pt x="2314" y="15090"/>
                    <a:pt x="2611" y="15350"/>
                    <a:pt x="2900" y="15601"/>
                  </a:cubicBezTo>
                  <a:cubicBezTo>
                    <a:pt x="3193" y="15850"/>
                    <a:pt x="3494" y="16085"/>
                    <a:pt x="3800" y="16304"/>
                  </a:cubicBezTo>
                  <a:cubicBezTo>
                    <a:pt x="4400" y="16732"/>
                    <a:pt x="5032" y="17110"/>
                    <a:pt x="5693" y="17435"/>
                  </a:cubicBezTo>
                  <a:cubicBezTo>
                    <a:pt x="6983" y="18069"/>
                    <a:pt x="8303" y="18473"/>
                    <a:pt x="9564" y="18666"/>
                  </a:cubicBezTo>
                  <a:cubicBezTo>
                    <a:pt x="10228" y="18771"/>
                    <a:pt x="10899" y="18824"/>
                    <a:pt x="11571" y="18824"/>
                  </a:cubicBezTo>
                  <a:cubicBezTo>
                    <a:pt x="12080" y="18824"/>
                    <a:pt x="12590" y="18793"/>
                    <a:pt x="13097" y="18733"/>
                  </a:cubicBezTo>
                  <a:cubicBezTo>
                    <a:pt x="15251" y="18473"/>
                    <a:pt x="16883" y="17759"/>
                    <a:pt x="17915" y="17160"/>
                  </a:cubicBezTo>
                  <a:cubicBezTo>
                    <a:pt x="18954" y="16557"/>
                    <a:pt x="19430" y="16082"/>
                    <a:pt x="19398" y="16039"/>
                  </a:cubicBezTo>
                  <a:cubicBezTo>
                    <a:pt x="19394" y="16033"/>
                    <a:pt x="19387" y="16031"/>
                    <a:pt x="19376" y="16031"/>
                  </a:cubicBezTo>
                  <a:cubicBezTo>
                    <a:pt x="19258" y="16031"/>
                    <a:pt x="18711" y="16367"/>
                    <a:pt x="17731" y="16792"/>
                  </a:cubicBezTo>
                  <a:cubicBezTo>
                    <a:pt x="16244" y="17450"/>
                    <a:pt x="14652" y="17840"/>
                    <a:pt x="13027" y="17943"/>
                  </a:cubicBezTo>
                  <a:cubicBezTo>
                    <a:pt x="12768" y="17959"/>
                    <a:pt x="12508" y="17968"/>
                    <a:pt x="12249" y="17968"/>
                  </a:cubicBezTo>
                  <a:cubicBezTo>
                    <a:pt x="11405" y="17968"/>
                    <a:pt x="10563" y="17882"/>
                    <a:pt x="9736" y="17713"/>
                  </a:cubicBezTo>
                  <a:cubicBezTo>
                    <a:pt x="8576" y="17481"/>
                    <a:pt x="7371" y="17059"/>
                    <a:pt x="6210" y="16433"/>
                  </a:cubicBezTo>
                  <a:cubicBezTo>
                    <a:pt x="5616" y="16113"/>
                    <a:pt x="5048" y="15748"/>
                    <a:pt x="4512" y="15338"/>
                  </a:cubicBezTo>
                  <a:cubicBezTo>
                    <a:pt x="4239" y="15129"/>
                    <a:pt x="3974" y="14908"/>
                    <a:pt x="3714" y="14674"/>
                  </a:cubicBezTo>
                  <a:cubicBezTo>
                    <a:pt x="3456" y="14436"/>
                    <a:pt x="3202" y="14197"/>
                    <a:pt x="2986" y="13941"/>
                  </a:cubicBezTo>
                  <a:cubicBezTo>
                    <a:pt x="2546" y="13436"/>
                    <a:pt x="2231" y="12869"/>
                    <a:pt x="2227" y="12337"/>
                  </a:cubicBezTo>
                  <a:cubicBezTo>
                    <a:pt x="2227" y="12223"/>
                    <a:pt x="2244" y="12111"/>
                    <a:pt x="2282" y="12003"/>
                  </a:cubicBezTo>
                  <a:cubicBezTo>
                    <a:pt x="2323" y="11886"/>
                    <a:pt x="2381" y="11777"/>
                    <a:pt x="2453" y="11676"/>
                  </a:cubicBezTo>
                  <a:cubicBezTo>
                    <a:pt x="2524" y="11580"/>
                    <a:pt x="2611" y="11494"/>
                    <a:pt x="2707" y="11421"/>
                  </a:cubicBezTo>
                  <a:cubicBezTo>
                    <a:pt x="2708" y="11357"/>
                    <a:pt x="2765" y="11327"/>
                    <a:pt x="2886" y="11327"/>
                  </a:cubicBezTo>
                  <a:cubicBezTo>
                    <a:pt x="3237" y="11327"/>
                    <a:pt x="4129" y="11582"/>
                    <a:pt x="5797" y="12029"/>
                  </a:cubicBezTo>
                  <a:lnTo>
                    <a:pt x="5283" y="11494"/>
                  </a:lnTo>
                  <a:lnTo>
                    <a:pt x="5025" y="11218"/>
                  </a:lnTo>
                  <a:lnTo>
                    <a:pt x="4933" y="11111"/>
                  </a:lnTo>
                  <a:cubicBezTo>
                    <a:pt x="4911" y="11087"/>
                    <a:pt x="4917" y="11091"/>
                    <a:pt x="4917" y="11088"/>
                  </a:cubicBezTo>
                  <a:lnTo>
                    <a:pt x="4917" y="11084"/>
                  </a:lnTo>
                  <a:lnTo>
                    <a:pt x="4917" y="11081"/>
                  </a:lnTo>
                  <a:lnTo>
                    <a:pt x="4917" y="11079"/>
                  </a:lnTo>
                  <a:lnTo>
                    <a:pt x="4905" y="11068"/>
                  </a:lnTo>
                  <a:lnTo>
                    <a:pt x="4806" y="10967"/>
                  </a:lnTo>
                  <a:lnTo>
                    <a:pt x="4607" y="10765"/>
                  </a:lnTo>
                  <a:lnTo>
                    <a:pt x="4207" y="10360"/>
                  </a:lnTo>
                  <a:lnTo>
                    <a:pt x="3405" y="9539"/>
                  </a:lnTo>
                  <a:cubicBezTo>
                    <a:pt x="3278" y="9402"/>
                    <a:pt x="3137" y="9256"/>
                    <a:pt x="3022" y="9126"/>
                  </a:cubicBezTo>
                  <a:lnTo>
                    <a:pt x="2840" y="8915"/>
                  </a:lnTo>
                  <a:cubicBezTo>
                    <a:pt x="2364" y="8354"/>
                    <a:pt x="1957" y="7749"/>
                    <a:pt x="1738" y="7124"/>
                  </a:cubicBezTo>
                  <a:cubicBezTo>
                    <a:pt x="1510" y="6493"/>
                    <a:pt x="1462" y="5805"/>
                    <a:pt x="1636" y="5237"/>
                  </a:cubicBezTo>
                  <a:cubicBezTo>
                    <a:pt x="1806" y="4671"/>
                    <a:pt x="2221" y="4221"/>
                    <a:pt x="2797" y="3933"/>
                  </a:cubicBezTo>
                  <a:cubicBezTo>
                    <a:pt x="3377" y="3643"/>
                    <a:pt x="4092" y="3507"/>
                    <a:pt x="4819" y="3477"/>
                  </a:cubicBezTo>
                  <a:cubicBezTo>
                    <a:pt x="4923" y="3473"/>
                    <a:pt x="5027" y="3471"/>
                    <a:pt x="5131" y="3471"/>
                  </a:cubicBezTo>
                  <a:cubicBezTo>
                    <a:pt x="5396" y="3471"/>
                    <a:pt x="5663" y="3483"/>
                    <a:pt x="5928" y="3507"/>
                  </a:cubicBezTo>
                  <a:cubicBezTo>
                    <a:pt x="6305" y="3539"/>
                    <a:pt x="6678" y="3586"/>
                    <a:pt x="7045" y="3653"/>
                  </a:cubicBezTo>
                  <a:cubicBezTo>
                    <a:pt x="7774" y="3792"/>
                    <a:pt x="8481" y="3996"/>
                    <a:pt x="9113" y="4309"/>
                  </a:cubicBezTo>
                  <a:lnTo>
                    <a:pt x="9173" y="4336"/>
                  </a:lnTo>
                  <a:cubicBezTo>
                    <a:pt x="9200" y="4349"/>
                    <a:pt x="9227" y="4363"/>
                    <a:pt x="9251" y="4379"/>
                  </a:cubicBezTo>
                  <a:lnTo>
                    <a:pt x="9473" y="4506"/>
                  </a:lnTo>
                  <a:lnTo>
                    <a:pt x="9694" y="4634"/>
                  </a:lnTo>
                  <a:cubicBezTo>
                    <a:pt x="9737" y="4659"/>
                    <a:pt x="9778" y="4687"/>
                    <a:pt x="9816" y="4719"/>
                  </a:cubicBezTo>
                  <a:lnTo>
                    <a:pt x="9948" y="4819"/>
                  </a:lnTo>
                  <a:lnTo>
                    <a:pt x="10209" y="5018"/>
                  </a:lnTo>
                  <a:lnTo>
                    <a:pt x="10339" y="5119"/>
                  </a:lnTo>
                  <a:cubicBezTo>
                    <a:pt x="10382" y="5152"/>
                    <a:pt x="10434" y="5200"/>
                    <a:pt x="10480" y="5241"/>
                  </a:cubicBezTo>
                  <a:lnTo>
                    <a:pt x="11049" y="5746"/>
                  </a:lnTo>
                  <a:cubicBezTo>
                    <a:pt x="11747" y="6364"/>
                    <a:pt x="12440" y="6978"/>
                    <a:pt x="13129" y="7590"/>
                  </a:cubicBezTo>
                  <a:lnTo>
                    <a:pt x="11845" y="4592"/>
                  </a:lnTo>
                  <a:lnTo>
                    <a:pt x="11716" y="4294"/>
                  </a:lnTo>
                  <a:cubicBezTo>
                    <a:pt x="11699" y="4247"/>
                    <a:pt x="11668" y="4186"/>
                    <a:pt x="11661" y="4154"/>
                  </a:cubicBezTo>
                  <a:lnTo>
                    <a:pt x="11646" y="4065"/>
                  </a:lnTo>
                  <a:lnTo>
                    <a:pt x="11592" y="3712"/>
                  </a:lnTo>
                  <a:cubicBezTo>
                    <a:pt x="11578" y="3596"/>
                    <a:pt x="11543" y="3468"/>
                    <a:pt x="11562" y="3374"/>
                  </a:cubicBezTo>
                  <a:cubicBezTo>
                    <a:pt x="11562" y="3348"/>
                    <a:pt x="11565" y="3320"/>
                    <a:pt x="11571" y="3294"/>
                  </a:cubicBezTo>
                  <a:lnTo>
                    <a:pt x="11581" y="3240"/>
                  </a:lnTo>
                  <a:lnTo>
                    <a:pt x="11589" y="3186"/>
                  </a:lnTo>
                  <a:cubicBezTo>
                    <a:pt x="11645" y="2900"/>
                    <a:pt x="11756" y="2629"/>
                    <a:pt x="11916" y="2386"/>
                  </a:cubicBezTo>
                  <a:cubicBezTo>
                    <a:pt x="12068" y="2153"/>
                    <a:pt x="12267" y="1954"/>
                    <a:pt x="12502" y="1805"/>
                  </a:cubicBezTo>
                  <a:cubicBezTo>
                    <a:pt x="12554" y="1765"/>
                    <a:pt x="12614" y="1741"/>
                    <a:pt x="12672" y="1714"/>
                  </a:cubicBezTo>
                  <a:cubicBezTo>
                    <a:pt x="12729" y="1680"/>
                    <a:pt x="12791" y="1664"/>
                    <a:pt x="12851" y="1643"/>
                  </a:cubicBezTo>
                  <a:cubicBezTo>
                    <a:pt x="12964" y="1598"/>
                    <a:pt x="13110" y="1576"/>
                    <a:pt x="13250" y="1560"/>
                  </a:cubicBezTo>
                  <a:cubicBezTo>
                    <a:pt x="13329" y="1553"/>
                    <a:pt x="13410" y="1549"/>
                    <a:pt x="13491" y="1549"/>
                  </a:cubicBezTo>
                  <a:cubicBezTo>
                    <a:pt x="14002" y="1549"/>
                    <a:pt x="14570" y="1691"/>
                    <a:pt x="15123" y="1886"/>
                  </a:cubicBezTo>
                  <a:cubicBezTo>
                    <a:pt x="15752" y="2105"/>
                    <a:pt x="16356" y="2389"/>
                    <a:pt x="16923" y="2738"/>
                  </a:cubicBezTo>
                  <a:cubicBezTo>
                    <a:pt x="17985" y="3391"/>
                    <a:pt x="18912" y="4243"/>
                    <a:pt x="19653" y="5246"/>
                  </a:cubicBezTo>
                  <a:cubicBezTo>
                    <a:pt x="20358" y="6187"/>
                    <a:pt x="20814" y="7200"/>
                    <a:pt x="21103" y="8169"/>
                  </a:cubicBezTo>
                  <a:cubicBezTo>
                    <a:pt x="21380" y="9142"/>
                    <a:pt x="21497" y="10069"/>
                    <a:pt x="21504" y="10887"/>
                  </a:cubicBezTo>
                  <a:cubicBezTo>
                    <a:pt x="21513" y="11593"/>
                    <a:pt x="21456" y="12298"/>
                    <a:pt x="21336" y="12994"/>
                  </a:cubicBezTo>
                  <a:cubicBezTo>
                    <a:pt x="21142" y="14154"/>
                    <a:pt x="20900" y="14791"/>
                    <a:pt x="21041" y="14856"/>
                  </a:cubicBezTo>
                  <a:cubicBezTo>
                    <a:pt x="21047" y="14859"/>
                    <a:pt x="21054" y="14861"/>
                    <a:pt x="21061" y="14861"/>
                  </a:cubicBezTo>
                  <a:cubicBezTo>
                    <a:pt x="21129" y="14861"/>
                    <a:pt x="21249" y="14733"/>
                    <a:pt x="21418" y="14484"/>
                  </a:cubicBezTo>
                  <a:cubicBezTo>
                    <a:pt x="21508" y="14344"/>
                    <a:pt x="21605" y="14163"/>
                    <a:pt x="21714" y="13947"/>
                  </a:cubicBezTo>
                  <a:cubicBezTo>
                    <a:pt x="21809" y="13727"/>
                    <a:pt x="21927" y="13471"/>
                    <a:pt x="22024" y="13172"/>
                  </a:cubicBezTo>
                  <a:cubicBezTo>
                    <a:pt x="22228" y="12577"/>
                    <a:pt x="22410" y="11819"/>
                    <a:pt x="22482" y="10922"/>
                  </a:cubicBezTo>
                  <a:cubicBezTo>
                    <a:pt x="22558" y="10025"/>
                    <a:pt x="22508" y="8986"/>
                    <a:pt x="22259" y="7873"/>
                  </a:cubicBezTo>
                  <a:cubicBezTo>
                    <a:pt x="22002" y="6763"/>
                    <a:pt x="21530" y="5570"/>
                    <a:pt x="20764" y="4462"/>
                  </a:cubicBezTo>
                  <a:cubicBezTo>
                    <a:pt x="19955" y="3277"/>
                    <a:pt x="18918" y="2267"/>
                    <a:pt x="17711" y="1489"/>
                  </a:cubicBezTo>
                  <a:cubicBezTo>
                    <a:pt x="17060" y="1068"/>
                    <a:pt x="16364" y="721"/>
                    <a:pt x="15635" y="455"/>
                  </a:cubicBezTo>
                  <a:cubicBezTo>
                    <a:pt x="15263" y="321"/>
                    <a:pt x="14881" y="196"/>
                    <a:pt x="14460" y="111"/>
                  </a:cubicBezTo>
                  <a:cubicBezTo>
                    <a:pt x="14142" y="45"/>
                    <a:pt x="13805" y="1"/>
                    <a:pt x="1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 rot="-2101623">
              <a:off x="283161" y="3790828"/>
              <a:ext cx="126005" cy="379785"/>
            </a:xfrm>
            <a:custGeom>
              <a:rect b="b" l="l" r="r" t="t"/>
              <a:pathLst>
                <a:path extrusionOk="0" h="20613" w="6839">
                  <a:moveTo>
                    <a:pt x="72" y="0"/>
                  </a:moveTo>
                  <a:cubicBezTo>
                    <a:pt x="48" y="0"/>
                    <a:pt x="32" y="6"/>
                    <a:pt x="24" y="18"/>
                  </a:cubicBezTo>
                  <a:cubicBezTo>
                    <a:pt x="0" y="54"/>
                    <a:pt x="56" y="135"/>
                    <a:pt x="174" y="264"/>
                  </a:cubicBezTo>
                  <a:cubicBezTo>
                    <a:pt x="292" y="392"/>
                    <a:pt x="486" y="548"/>
                    <a:pt x="716" y="769"/>
                  </a:cubicBezTo>
                  <a:cubicBezTo>
                    <a:pt x="1365" y="1342"/>
                    <a:pt x="1977" y="1961"/>
                    <a:pt x="2541" y="2618"/>
                  </a:cubicBezTo>
                  <a:cubicBezTo>
                    <a:pt x="3233" y="3437"/>
                    <a:pt x="3960" y="4463"/>
                    <a:pt x="4566" y="5655"/>
                  </a:cubicBezTo>
                  <a:cubicBezTo>
                    <a:pt x="4866" y="6251"/>
                    <a:pt x="5132" y="6888"/>
                    <a:pt x="5366" y="7550"/>
                  </a:cubicBezTo>
                  <a:cubicBezTo>
                    <a:pt x="5825" y="8894"/>
                    <a:pt x="6073" y="10301"/>
                    <a:pt x="6101" y="11722"/>
                  </a:cubicBezTo>
                  <a:cubicBezTo>
                    <a:pt x="6109" y="12424"/>
                    <a:pt x="6078" y="13118"/>
                    <a:pt x="5996" y="13786"/>
                  </a:cubicBezTo>
                  <a:cubicBezTo>
                    <a:pt x="5843" y="15006"/>
                    <a:pt x="5545" y="16205"/>
                    <a:pt x="5109" y="17355"/>
                  </a:cubicBezTo>
                  <a:cubicBezTo>
                    <a:pt x="4793" y="18172"/>
                    <a:pt x="4413" y="18962"/>
                    <a:pt x="3967" y="19718"/>
                  </a:cubicBezTo>
                  <a:cubicBezTo>
                    <a:pt x="3816" y="19999"/>
                    <a:pt x="3676" y="20206"/>
                    <a:pt x="3594" y="20358"/>
                  </a:cubicBezTo>
                  <a:cubicBezTo>
                    <a:pt x="3509" y="20510"/>
                    <a:pt x="3471" y="20596"/>
                    <a:pt x="3489" y="20611"/>
                  </a:cubicBezTo>
                  <a:cubicBezTo>
                    <a:pt x="3490" y="20612"/>
                    <a:pt x="3492" y="20612"/>
                    <a:pt x="3494" y="20612"/>
                  </a:cubicBezTo>
                  <a:cubicBezTo>
                    <a:pt x="3517" y="20612"/>
                    <a:pt x="3589" y="20553"/>
                    <a:pt x="3696" y="20436"/>
                  </a:cubicBezTo>
                  <a:cubicBezTo>
                    <a:pt x="3813" y="20307"/>
                    <a:pt x="3991" y="20122"/>
                    <a:pt x="4179" y="19859"/>
                  </a:cubicBezTo>
                  <a:cubicBezTo>
                    <a:pt x="4577" y="19345"/>
                    <a:pt x="5085" y="18559"/>
                    <a:pt x="5554" y="17541"/>
                  </a:cubicBezTo>
                  <a:cubicBezTo>
                    <a:pt x="6081" y="16375"/>
                    <a:pt x="6450" y="15143"/>
                    <a:pt x="6654" y="13879"/>
                  </a:cubicBezTo>
                  <a:cubicBezTo>
                    <a:pt x="6764" y="13185"/>
                    <a:pt x="6819" y="12458"/>
                    <a:pt x="6831" y="11716"/>
                  </a:cubicBezTo>
                  <a:cubicBezTo>
                    <a:pt x="6838" y="10215"/>
                    <a:pt x="6597" y="8722"/>
                    <a:pt x="6117" y="7297"/>
                  </a:cubicBezTo>
                  <a:cubicBezTo>
                    <a:pt x="5872" y="6598"/>
                    <a:pt x="5590" y="5924"/>
                    <a:pt x="5265" y="5298"/>
                  </a:cubicBezTo>
                  <a:cubicBezTo>
                    <a:pt x="4671" y="4158"/>
                    <a:pt x="3924" y="3105"/>
                    <a:pt x="3045" y="2167"/>
                  </a:cubicBezTo>
                  <a:cubicBezTo>
                    <a:pt x="2270" y="1352"/>
                    <a:pt x="1526" y="776"/>
                    <a:pt x="971" y="433"/>
                  </a:cubicBezTo>
                  <a:cubicBezTo>
                    <a:pt x="761" y="293"/>
                    <a:pt x="538" y="170"/>
                    <a:pt x="305" y="70"/>
                  </a:cubicBezTo>
                  <a:cubicBezTo>
                    <a:pt x="198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 rot="-2101623">
              <a:off x="350611" y="3655752"/>
              <a:ext cx="220339" cy="369283"/>
            </a:xfrm>
            <a:custGeom>
              <a:rect b="b" l="l" r="r" t="t"/>
              <a:pathLst>
                <a:path extrusionOk="0" h="20043" w="11959">
                  <a:moveTo>
                    <a:pt x="11808" y="1"/>
                  </a:moveTo>
                  <a:cubicBezTo>
                    <a:pt x="11579" y="1"/>
                    <a:pt x="10363" y="801"/>
                    <a:pt x="8831" y="2248"/>
                  </a:cubicBezTo>
                  <a:cubicBezTo>
                    <a:pt x="8000" y="3012"/>
                    <a:pt x="7123" y="3996"/>
                    <a:pt x="6232" y="5088"/>
                  </a:cubicBezTo>
                  <a:cubicBezTo>
                    <a:pt x="5357" y="6197"/>
                    <a:pt x="4509" y="7442"/>
                    <a:pt x="3745" y="8737"/>
                  </a:cubicBezTo>
                  <a:cubicBezTo>
                    <a:pt x="3002" y="10044"/>
                    <a:pt x="2343" y="11399"/>
                    <a:pt x="1815" y="12704"/>
                  </a:cubicBezTo>
                  <a:cubicBezTo>
                    <a:pt x="1309" y="14016"/>
                    <a:pt x="890" y="15261"/>
                    <a:pt x="630" y="16355"/>
                  </a:cubicBezTo>
                  <a:cubicBezTo>
                    <a:pt x="561" y="16628"/>
                    <a:pt x="493" y="16888"/>
                    <a:pt x="436" y="17138"/>
                  </a:cubicBezTo>
                  <a:cubicBezTo>
                    <a:pt x="388" y="17387"/>
                    <a:pt x="338" y="17627"/>
                    <a:pt x="297" y="17850"/>
                  </a:cubicBezTo>
                  <a:cubicBezTo>
                    <a:pt x="255" y="18073"/>
                    <a:pt x="215" y="18283"/>
                    <a:pt x="179" y="18476"/>
                  </a:cubicBezTo>
                  <a:cubicBezTo>
                    <a:pt x="145" y="18670"/>
                    <a:pt x="126" y="18851"/>
                    <a:pt x="106" y="19013"/>
                  </a:cubicBezTo>
                  <a:cubicBezTo>
                    <a:pt x="26" y="19663"/>
                    <a:pt x="1" y="20035"/>
                    <a:pt x="43" y="20042"/>
                  </a:cubicBezTo>
                  <a:cubicBezTo>
                    <a:pt x="44" y="20042"/>
                    <a:pt x="44" y="20042"/>
                    <a:pt x="45" y="20042"/>
                  </a:cubicBezTo>
                  <a:cubicBezTo>
                    <a:pt x="149" y="20042"/>
                    <a:pt x="424" y="18585"/>
                    <a:pt x="1094" y="16488"/>
                  </a:cubicBezTo>
                  <a:cubicBezTo>
                    <a:pt x="1417" y="15430"/>
                    <a:pt x="1887" y="14229"/>
                    <a:pt x="2427" y="12962"/>
                  </a:cubicBezTo>
                  <a:cubicBezTo>
                    <a:pt x="3018" y="11648"/>
                    <a:pt x="3679" y="10370"/>
                    <a:pt x="4410" y="9131"/>
                  </a:cubicBezTo>
                  <a:cubicBezTo>
                    <a:pt x="5157" y="7902"/>
                    <a:pt x="5972" y="6715"/>
                    <a:pt x="6847" y="5574"/>
                  </a:cubicBezTo>
                  <a:cubicBezTo>
                    <a:pt x="7706" y="4500"/>
                    <a:pt x="8538" y="3516"/>
                    <a:pt x="9308" y="2726"/>
                  </a:cubicBezTo>
                  <a:cubicBezTo>
                    <a:pt x="10829" y="1127"/>
                    <a:pt x="11959" y="162"/>
                    <a:pt x="11842" y="13"/>
                  </a:cubicBezTo>
                  <a:cubicBezTo>
                    <a:pt x="11836" y="5"/>
                    <a:pt x="11824" y="1"/>
                    <a:pt x="11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 rot="-2101623">
              <a:off x="302410" y="3689317"/>
              <a:ext cx="72206" cy="223176"/>
            </a:xfrm>
            <a:custGeom>
              <a:rect b="b" l="l" r="r" t="t"/>
              <a:pathLst>
                <a:path extrusionOk="0" h="12113" w="3919">
                  <a:moveTo>
                    <a:pt x="182" y="1"/>
                  </a:moveTo>
                  <a:cubicBezTo>
                    <a:pt x="166" y="1"/>
                    <a:pt x="154" y="5"/>
                    <a:pt x="144" y="13"/>
                  </a:cubicBezTo>
                  <a:cubicBezTo>
                    <a:pt x="1" y="125"/>
                    <a:pt x="427" y="802"/>
                    <a:pt x="983" y="1844"/>
                  </a:cubicBezTo>
                  <a:cubicBezTo>
                    <a:pt x="1268" y="2362"/>
                    <a:pt x="1561" y="2986"/>
                    <a:pt x="1860" y="3658"/>
                  </a:cubicBezTo>
                  <a:cubicBezTo>
                    <a:pt x="2158" y="4368"/>
                    <a:pt x="2421" y="5093"/>
                    <a:pt x="2644" y="5830"/>
                  </a:cubicBezTo>
                  <a:cubicBezTo>
                    <a:pt x="2857" y="6572"/>
                    <a:pt x="3031" y="7325"/>
                    <a:pt x="3165" y="8085"/>
                  </a:cubicBezTo>
                  <a:cubicBezTo>
                    <a:pt x="3278" y="8816"/>
                    <a:pt x="3365" y="9505"/>
                    <a:pt x="3396" y="10101"/>
                  </a:cubicBezTo>
                  <a:cubicBezTo>
                    <a:pt x="3475" y="11292"/>
                    <a:pt x="3441" y="12100"/>
                    <a:pt x="3536" y="12112"/>
                  </a:cubicBezTo>
                  <a:cubicBezTo>
                    <a:pt x="3536" y="12112"/>
                    <a:pt x="3537" y="12112"/>
                    <a:pt x="3537" y="12112"/>
                  </a:cubicBezTo>
                  <a:cubicBezTo>
                    <a:pt x="3613" y="12112"/>
                    <a:pt x="3818" y="11319"/>
                    <a:pt x="3879" y="10098"/>
                  </a:cubicBezTo>
                  <a:cubicBezTo>
                    <a:pt x="3918" y="9485"/>
                    <a:pt x="3891" y="8765"/>
                    <a:pt x="3823" y="7999"/>
                  </a:cubicBezTo>
                  <a:cubicBezTo>
                    <a:pt x="3736" y="7198"/>
                    <a:pt x="3591" y="6404"/>
                    <a:pt x="3390" y="5623"/>
                  </a:cubicBezTo>
                  <a:cubicBezTo>
                    <a:pt x="3177" y="4845"/>
                    <a:pt x="2905" y="4083"/>
                    <a:pt x="2580" y="3346"/>
                  </a:cubicBezTo>
                  <a:cubicBezTo>
                    <a:pt x="2254" y="2646"/>
                    <a:pt x="1914" y="2009"/>
                    <a:pt x="1566" y="1500"/>
                  </a:cubicBezTo>
                  <a:cubicBezTo>
                    <a:pt x="933" y="552"/>
                    <a:pt x="365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 rot="-2101623">
              <a:off x="404872" y="4177027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 cap="flat" cmpd="sng" w="4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 rot="-2101623">
              <a:off x="103932" y="4195628"/>
              <a:ext cx="331549" cy="92749"/>
            </a:xfrm>
            <a:custGeom>
              <a:rect b="b" l="l" r="r" t="t"/>
              <a:pathLst>
                <a:path extrusionOk="0" h="5034" w="17995">
                  <a:moveTo>
                    <a:pt x="63" y="0"/>
                  </a:moveTo>
                  <a:cubicBezTo>
                    <a:pt x="55" y="0"/>
                    <a:pt x="49" y="2"/>
                    <a:pt x="45" y="6"/>
                  </a:cubicBezTo>
                  <a:cubicBezTo>
                    <a:pt x="0" y="57"/>
                    <a:pt x="856" y="911"/>
                    <a:pt x="2376" y="1888"/>
                  </a:cubicBezTo>
                  <a:cubicBezTo>
                    <a:pt x="3128" y="2387"/>
                    <a:pt x="4066" y="2871"/>
                    <a:pt x="5097" y="3338"/>
                  </a:cubicBezTo>
                  <a:cubicBezTo>
                    <a:pt x="6184" y="3801"/>
                    <a:pt x="7307" y="4178"/>
                    <a:pt x="8454" y="4466"/>
                  </a:cubicBezTo>
                  <a:cubicBezTo>
                    <a:pt x="9630" y="4741"/>
                    <a:pt x="10827" y="4923"/>
                    <a:pt x="11958" y="4999"/>
                  </a:cubicBezTo>
                  <a:cubicBezTo>
                    <a:pt x="12406" y="5021"/>
                    <a:pt x="12843" y="5034"/>
                    <a:pt x="13264" y="5034"/>
                  </a:cubicBezTo>
                  <a:cubicBezTo>
                    <a:pt x="13904" y="5034"/>
                    <a:pt x="14505" y="5005"/>
                    <a:pt x="15048" y="4938"/>
                  </a:cubicBezTo>
                  <a:cubicBezTo>
                    <a:pt x="16850" y="4745"/>
                    <a:pt x="17995" y="4337"/>
                    <a:pt x="17958" y="4186"/>
                  </a:cubicBezTo>
                  <a:cubicBezTo>
                    <a:pt x="17946" y="4130"/>
                    <a:pt x="17826" y="4109"/>
                    <a:pt x="17616" y="4109"/>
                  </a:cubicBezTo>
                  <a:cubicBezTo>
                    <a:pt x="17144" y="4109"/>
                    <a:pt x="16212" y="4215"/>
                    <a:pt x="15001" y="4264"/>
                  </a:cubicBezTo>
                  <a:cubicBezTo>
                    <a:pt x="14699" y="4281"/>
                    <a:pt x="14379" y="4289"/>
                    <a:pt x="14045" y="4289"/>
                  </a:cubicBezTo>
                  <a:cubicBezTo>
                    <a:pt x="13412" y="4289"/>
                    <a:pt x="12729" y="4261"/>
                    <a:pt x="12016" y="4217"/>
                  </a:cubicBezTo>
                  <a:cubicBezTo>
                    <a:pt x="10878" y="4121"/>
                    <a:pt x="9747" y="3953"/>
                    <a:pt x="8632" y="3713"/>
                  </a:cubicBezTo>
                  <a:cubicBezTo>
                    <a:pt x="7517" y="3455"/>
                    <a:pt x="6421" y="3124"/>
                    <a:pt x="5349" y="2724"/>
                  </a:cubicBezTo>
                  <a:cubicBezTo>
                    <a:pt x="4332" y="2317"/>
                    <a:pt x="3391" y="1901"/>
                    <a:pt x="2622" y="1472"/>
                  </a:cubicBezTo>
                  <a:cubicBezTo>
                    <a:pt x="1146" y="680"/>
                    <a:pt x="210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 rot="-2101623">
              <a:off x="268686" y="4149000"/>
              <a:ext cx="388186" cy="252785"/>
            </a:xfrm>
            <a:custGeom>
              <a:rect b="b" l="l" r="r" t="t"/>
              <a:pathLst>
                <a:path extrusionOk="0" h="13720" w="21069">
                  <a:moveTo>
                    <a:pt x="18519" y="0"/>
                  </a:moveTo>
                  <a:cubicBezTo>
                    <a:pt x="18375" y="0"/>
                    <a:pt x="18230" y="12"/>
                    <a:pt x="18087" y="36"/>
                  </a:cubicBezTo>
                  <a:cubicBezTo>
                    <a:pt x="17624" y="121"/>
                    <a:pt x="17420" y="287"/>
                    <a:pt x="17443" y="375"/>
                  </a:cubicBezTo>
                  <a:cubicBezTo>
                    <a:pt x="17470" y="477"/>
                    <a:pt x="17705" y="492"/>
                    <a:pt x="18087" y="566"/>
                  </a:cubicBezTo>
                  <a:cubicBezTo>
                    <a:pt x="18318" y="607"/>
                    <a:pt x="18542" y="673"/>
                    <a:pt x="18760" y="760"/>
                  </a:cubicBezTo>
                  <a:cubicBezTo>
                    <a:pt x="19008" y="861"/>
                    <a:pt x="19278" y="1007"/>
                    <a:pt x="19504" y="1214"/>
                  </a:cubicBezTo>
                  <a:cubicBezTo>
                    <a:pt x="19614" y="1319"/>
                    <a:pt x="19717" y="1436"/>
                    <a:pt x="19783" y="1567"/>
                  </a:cubicBezTo>
                  <a:cubicBezTo>
                    <a:pt x="19856" y="1694"/>
                    <a:pt x="19900" y="1837"/>
                    <a:pt x="19908" y="1985"/>
                  </a:cubicBezTo>
                  <a:cubicBezTo>
                    <a:pt x="19938" y="2278"/>
                    <a:pt x="19821" y="2609"/>
                    <a:pt x="19555" y="2915"/>
                  </a:cubicBezTo>
                  <a:cubicBezTo>
                    <a:pt x="19291" y="3222"/>
                    <a:pt x="18917" y="3450"/>
                    <a:pt x="18420" y="3617"/>
                  </a:cubicBezTo>
                  <a:cubicBezTo>
                    <a:pt x="17929" y="3783"/>
                    <a:pt x="17330" y="3881"/>
                    <a:pt x="16674" y="4009"/>
                  </a:cubicBezTo>
                  <a:cubicBezTo>
                    <a:pt x="15380" y="4260"/>
                    <a:pt x="13978" y="4548"/>
                    <a:pt x="12525" y="4951"/>
                  </a:cubicBezTo>
                  <a:cubicBezTo>
                    <a:pt x="11071" y="5353"/>
                    <a:pt x="9558" y="5866"/>
                    <a:pt x="8085" y="6592"/>
                  </a:cubicBezTo>
                  <a:cubicBezTo>
                    <a:pt x="6615" y="7313"/>
                    <a:pt x="5188" y="8248"/>
                    <a:pt x="3960" y="9427"/>
                  </a:cubicBezTo>
                  <a:cubicBezTo>
                    <a:pt x="3652" y="9722"/>
                    <a:pt x="3360" y="10033"/>
                    <a:pt x="3085" y="10357"/>
                  </a:cubicBezTo>
                  <a:cubicBezTo>
                    <a:pt x="2807" y="10676"/>
                    <a:pt x="2542" y="11032"/>
                    <a:pt x="2318" y="11332"/>
                  </a:cubicBezTo>
                  <a:cubicBezTo>
                    <a:pt x="2203" y="11482"/>
                    <a:pt x="2091" y="11622"/>
                    <a:pt x="1980" y="11746"/>
                  </a:cubicBezTo>
                  <a:lnTo>
                    <a:pt x="1818" y="11915"/>
                  </a:lnTo>
                  <a:cubicBezTo>
                    <a:pt x="1793" y="11939"/>
                    <a:pt x="1752" y="11970"/>
                    <a:pt x="1704" y="11970"/>
                  </a:cubicBezTo>
                  <a:cubicBezTo>
                    <a:pt x="1699" y="11970"/>
                    <a:pt x="1694" y="11970"/>
                    <a:pt x="1689" y="11969"/>
                  </a:cubicBezTo>
                  <a:cubicBezTo>
                    <a:pt x="1648" y="11959"/>
                    <a:pt x="1646" y="11914"/>
                    <a:pt x="1651" y="11879"/>
                  </a:cubicBezTo>
                  <a:cubicBezTo>
                    <a:pt x="1656" y="11861"/>
                    <a:pt x="1662" y="11842"/>
                    <a:pt x="1667" y="11822"/>
                  </a:cubicBezTo>
                  <a:lnTo>
                    <a:pt x="1676" y="11790"/>
                  </a:lnTo>
                  <a:lnTo>
                    <a:pt x="1746" y="11634"/>
                  </a:lnTo>
                  <a:cubicBezTo>
                    <a:pt x="1965" y="11143"/>
                    <a:pt x="2221" y="10670"/>
                    <a:pt x="2510" y="10218"/>
                  </a:cubicBezTo>
                  <a:cubicBezTo>
                    <a:pt x="2791" y="9774"/>
                    <a:pt x="3101" y="9348"/>
                    <a:pt x="3433" y="8941"/>
                  </a:cubicBezTo>
                  <a:cubicBezTo>
                    <a:pt x="3765" y="8541"/>
                    <a:pt x="4112" y="8164"/>
                    <a:pt x="4467" y="7810"/>
                  </a:cubicBezTo>
                  <a:cubicBezTo>
                    <a:pt x="5900" y="6394"/>
                    <a:pt x="7487" y="5388"/>
                    <a:pt x="8873" y="4627"/>
                  </a:cubicBezTo>
                  <a:cubicBezTo>
                    <a:pt x="10267" y="3868"/>
                    <a:pt x="11471" y="3349"/>
                    <a:pt x="12301" y="2973"/>
                  </a:cubicBezTo>
                  <a:cubicBezTo>
                    <a:pt x="13135" y="2601"/>
                    <a:pt x="13599" y="2377"/>
                    <a:pt x="13576" y="2306"/>
                  </a:cubicBezTo>
                  <a:cubicBezTo>
                    <a:pt x="13571" y="2291"/>
                    <a:pt x="13541" y="2283"/>
                    <a:pt x="13489" y="2283"/>
                  </a:cubicBezTo>
                  <a:cubicBezTo>
                    <a:pt x="13307" y="2283"/>
                    <a:pt x="12845" y="2375"/>
                    <a:pt x="12156" y="2561"/>
                  </a:cubicBezTo>
                  <a:cubicBezTo>
                    <a:pt x="10906" y="2904"/>
                    <a:pt x="9686" y="3342"/>
                    <a:pt x="8502" y="3870"/>
                  </a:cubicBezTo>
                  <a:cubicBezTo>
                    <a:pt x="7017" y="4542"/>
                    <a:pt x="5280" y="5492"/>
                    <a:pt x="3660" y="6941"/>
                  </a:cubicBezTo>
                  <a:cubicBezTo>
                    <a:pt x="3247" y="7313"/>
                    <a:pt x="2854" y="7706"/>
                    <a:pt x="2482" y="8118"/>
                  </a:cubicBezTo>
                  <a:cubicBezTo>
                    <a:pt x="2095" y="8550"/>
                    <a:pt x="1736" y="9007"/>
                    <a:pt x="1406" y="9484"/>
                  </a:cubicBezTo>
                  <a:cubicBezTo>
                    <a:pt x="1063" y="9977"/>
                    <a:pt x="758" y="10498"/>
                    <a:pt x="494" y="11038"/>
                  </a:cubicBezTo>
                  <a:lnTo>
                    <a:pt x="443" y="11142"/>
                  </a:lnTo>
                  <a:lnTo>
                    <a:pt x="418" y="11193"/>
                  </a:lnTo>
                  <a:cubicBezTo>
                    <a:pt x="405" y="11221"/>
                    <a:pt x="393" y="11241"/>
                    <a:pt x="379" y="11275"/>
                  </a:cubicBezTo>
                  <a:lnTo>
                    <a:pt x="241" y="11650"/>
                  </a:lnTo>
                  <a:lnTo>
                    <a:pt x="104" y="12026"/>
                  </a:lnTo>
                  <a:cubicBezTo>
                    <a:pt x="84" y="12088"/>
                    <a:pt x="50" y="12155"/>
                    <a:pt x="42" y="12213"/>
                  </a:cubicBezTo>
                  <a:cubicBezTo>
                    <a:pt x="30" y="12273"/>
                    <a:pt x="24" y="12331"/>
                    <a:pt x="18" y="12388"/>
                  </a:cubicBezTo>
                  <a:cubicBezTo>
                    <a:pt x="1" y="12619"/>
                    <a:pt x="30" y="12828"/>
                    <a:pt x="107" y="13022"/>
                  </a:cubicBezTo>
                  <a:cubicBezTo>
                    <a:pt x="190" y="13225"/>
                    <a:pt x="332" y="13400"/>
                    <a:pt x="513" y="13524"/>
                  </a:cubicBezTo>
                  <a:cubicBezTo>
                    <a:pt x="722" y="13662"/>
                    <a:pt x="949" y="13719"/>
                    <a:pt x="1197" y="13719"/>
                  </a:cubicBezTo>
                  <a:cubicBezTo>
                    <a:pt x="1248" y="13719"/>
                    <a:pt x="1301" y="13717"/>
                    <a:pt x="1354" y="13712"/>
                  </a:cubicBezTo>
                  <a:cubicBezTo>
                    <a:pt x="1666" y="13678"/>
                    <a:pt x="1999" y="13566"/>
                    <a:pt x="2318" y="13375"/>
                  </a:cubicBezTo>
                  <a:lnTo>
                    <a:pt x="2553" y="13217"/>
                  </a:lnTo>
                  <a:lnTo>
                    <a:pt x="2778" y="13035"/>
                  </a:lnTo>
                  <a:cubicBezTo>
                    <a:pt x="2813" y="13006"/>
                    <a:pt x="2853" y="12968"/>
                    <a:pt x="2873" y="12949"/>
                  </a:cubicBezTo>
                  <a:lnTo>
                    <a:pt x="2939" y="12886"/>
                  </a:lnTo>
                  <a:lnTo>
                    <a:pt x="3064" y="12760"/>
                  </a:lnTo>
                  <a:cubicBezTo>
                    <a:pt x="3223" y="12591"/>
                    <a:pt x="3365" y="12420"/>
                    <a:pt x="3496" y="12257"/>
                  </a:cubicBezTo>
                  <a:cubicBezTo>
                    <a:pt x="3760" y="11921"/>
                    <a:pt x="3979" y="11638"/>
                    <a:pt x="4232" y="11358"/>
                  </a:cubicBezTo>
                  <a:cubicBezTo>
                    <a:pt x="4478" y="11075"/>
                    <a:pt x="4746" y="10808"/>
                    <a:pt x="5020" y="10549"/>
                  </a:cubicBezTo>
                  <a:cubicBezTo>
                    <a:pt x="6126" y="9519"/>
                    <a:pt x="7425" y="8680"/>
                    <a:pt x="8783" y="8016"/>
                  </a:cubicBezTo>
                  <a:cubicBezTo>
                    <a:pt x="10137" y="7349"/>
                    <a:pt x="11557" y="6854"/>
                    <a:pt x="12947" y="6447"/>
                  </a:cubicBezTo>
                  <a:cubicBezTo>
                    <a:pt x="14336" y="6041"/>
                    <a:pt x="15698" y="5721"/>
                    <a:pt x="16973" y="5420"/>
                  </a:cubicBezTo>
                  <a:cubicBezTo>
                    <a:pt x="17601" y="5270"/>
                    <a:pt x="18252" y="5142"/>
                    <a:pt x="18890" y="4886"/>
                  </a:cubicBezTo>
                  <a:cubicBezTo>
                    <a:pt x="19212" y="4761"/>
                    <a:pt x="19517" y="4597"/>
                    <a:pt x="19800" y="4399"/>
                  </a:cubicBezTo>
                  <a:cubicBezTo>
                    <a:pt x="20082" y="4200"/>
                    <a:pt x="20329" y="3957"/>
                    <a:pt x="20533" y="3679"/>
                  </a:cubicBezTo>
                  <a:cubicBezTo>
                    <a:pt x="20733" y="3411"/>
                    <a:pt x="20882" y="3106"/>
                    <a:pt x="20970" y="2782"/>
                  </a:cubicBezTo>
                  <a:cubicBezTo>
                    <a:pt x="21050" y="2459"/>
                    <a:pt x="21069" y="2121"/>
                    <a:pt x="20999" y="1813"/>
                  </a:cubicBezTo>
                  <a:cubicBezTo>
                    <a:pt x="20936" y="1503"/>
                    <a:pt x="20808" y="1217"/>
                    <a:pt x="20635" y="998"/>
                  </a:cubicBezTo>
                  <a:cubicBezTo>
                    <a:pt x="20472" y="770"/>
                    <a:pt x="20272" y="604"/>
                    <a:pt x="20078" y="470"/>
                  </a:cubicBezTo>
                  <a:cubicBezTo>
                    <a:pt x="19738" y="247"/>
                    <a:pt x="19352" y="99"/>
                    <a:pt x="18950" y="36"/>
                  </a:cubicBezTo>
                  <a:cubicBezTo>
                    <a:pt x="18807" y="12"/>
                    <a:pt x="18663" y="0"/>
                    <a:pt x="18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rot="-2101623">
              <a:off x="458415" y="3822155"/>
              <a:ext cx="370923" cy="178460"/>
            </a:xfrm>
            <a:custGeom>
              <a:rect b="b" l="l" r="r" t="t"/>
              <a:pathLst>
                <a:path extrusionOk="0" h="9686" w="20132">
                  <a:moveTo>
                    <a:pt x="18428" y="1"/>
                  </a:moveTo>
                  <a:cubicBezTo>
                    <a:pt x="18384" y="1"/>
                    <a:pt x="18340" y="3"/>
                    <a:pt x="18296" y="7"/>
                  </a:cubicBezTo>
                  <a:cubicBezTo>
                    <a:pt x="18062" y="27"/>
                    <a:pt x="17836" y="102"/>
                    <a:pt x="17636" y="226"/>
                  </a:cubicBezTo>
                  <a:cubicBezTo>
                    <a:pt x="17276" y="446"/>
                    <a:pt x="17109" y="766"/>
                    <a:pt x="17079" y="982"/>
                  </a:cubicBezTo>
                  <a:cubicBezTo>
                    <a:pt x="17066" y="1093"/>
                    <a:pt x="17068" y="1175"/>
                    <a:pt x="17089" y="1230"/>
                  </a:cubicBezTo>
                  <a:cubicBezTo>
                    <a:pt x="17106" y="1284"/>
                    <a:pt x="17125" y="1309"/>
                    <a:pt x="17146" y="1309"/>
                  </a:cubicBezTo>
                  <a:cubicBezTo>
                    <a:pt x="17195" y="1307"/>
                    <a:pt x="17219" y="1204"/>
                    <a:pt x="17301" y="1055"/>
                  </a:cubicBezTo>
                  <a:cubicBezTo>
                    <a:pt x="17384" y="909"/>
                    <a:pt x="17547" y="719"/>
                    <a:pt x="17832" y="600"/>
                  </a:cubicBezTo>
                  <a:cubicBezTo>
                    <a:pt x="17965" y="544"/>
                    <a:pt x="18123" y="506"/>
                    <a:pt x="18287" y="506"/>
                  </a:cubicBezTo>
                  <a:cubicBezTo>
                    <a:pt x="18470" y="506"/>
                    <a:pt x="18659" y="553"/>
                    <a:pt x="18824" y="675"/>
                  </a:cubicBezTo>
                  <a:cubicBezTo>
                    <a:pt x="19154" y="896"/>
                    <a:pt x="19392" y="1364"/>
                    <a:pt x="19404" y="1894"/>
                  </a:cubicBezTo>
                  <a:cubicBezTo>
                    <a:pt x="19405" y="2027"/>
                    <a:pt x="19393" y="2160"/>
                    <a:pt x="19367" y="2291"/>
                  </a:cubicBezTo>
                  <a:cubicBezTo>
                    <a:pt x="19338" y="2431"/>
                    <a:pt x="19297" y="2570"/>
                    <a:pt x="19242" y="2703"/>
                  </a:cubicBezTo>
                  <a:cubicBezTo>
                    <a:pt x="19132" y="2977"/>
                    <a:pt x="18969" y="3250"/>
                    <a:pt x="18767" y="3516"/>
                  </a:cubicBezTo>
                  <a:cubicBezTo>
                    <a:pt x="18553" y="3791"/>
                    <a:pt x="18318" y="4053"/>
                    <a:pt x="18065" y="4294"/>
                  </a:cubicBezTo>
                  <a:lnTo>
                    <a:pt x="17871" y="4488"/>
                  </a:lnTo>
                  <a:lnTo>
                    <a:pt x="17664" y="4672"/>
                  </a:lnTo>
                  <a:cubicBezTo>
                    <a:pt x="17527" y="4797"/>
                    <a:pt x="17387" y="4921"/>
                    <a:pt x="17236" y="5036"/>
                  </a:cubicBezTo>
                  <a:cubicBezTo>
                    <a:pt x="16063" y="5994"/>
                    <a:pt x="14608" y="6765"/>
                    <a:pt x="13069" y="7319"/>
                  </a:cubicBezTo>
                  <a:cubicBezTo>
                    <a:pt x="11530" y="7881"/>
                    <a:pt x="9912" y="8228"/>
                    <a:pt x="8377" y="8469"/>
                  </a:cubicBezTo>
                  <a:cubicBezTo>
                    <a:pt x="6842" y="8710"/>
                    <a:pt x="5388" y="8853"/>
                    <a:pt x="4142" y="8996"/>
                  </a:cubicBezTo>
                  <a:cubicBezTo>
                    <a:pt x="2895" y="9133"/>
                    <a:pt x="1856" y="9270"/>
                    <a:pt x="1132" y="9393"/>
                  </a:cubicBezTo>
                  <a:cubicBezTo>
                    <a:pt x="408" y="9516"/>
                    <a:pt x="1" y="9619"/>
                    <a:pt x="7" y="9660"/>
                  </a:cubicBezTo>
                  <a:cubicBezTo>
                    <a:pt x="9" y="9678"/>
                    <a:pt x="78" y="9686"/>
                    <a:pt x="207" y="9686"/>
                  </a:cubicBezTo>
                  <a:cubicBezTo>
                    <a:pt x="399" y="9686"/>
                    <a:pt x="724" y="9669"/>
                    <a:pt x="1160" y="9646"/>
                  </a:cubicBezTo>
                  <a:lnTo>
                    <a:pt x="4181" y="9478"/>
                  </a:lnTo>
                  <a:cubicBezTo>
                    <a:pt x="5433" y="9405"/>
                    <a:pt x="6901" y="9320"/>
                    <a:pt x="8469" y="9127"/>
                  </a:cubicBezTo>
                  <a:cubicBezTo>
                    <a:pt x="10036" y="8935"/>
                    <a:pt x="11715" y="8612"/>
                    <a:pt x="13328" y="8049"/>
                  </a:cubicBezTo>
                  <a:cubicBezTo>
                    <a:pt x="14939" y="7491"/>
                    <a:pt x="16485" y="6683"/>
                    <a:pt x="17734" y="5645"/>
                  </a:cubicBezTo>
                  <a:cubicBezTo>
                    <a:pt x="17893" y="5520"/>
                    <a:pt x="18042" y="5385"/>
                    <a:pt x="18188" y="5250"/>
                  </a:cubicBezTo>
                  <a:lnTo>
                    <a:pt x="18407" y="5048"/>
                  </a:lnTo>
                  <a:lnTo>
                    <a:pt x="18611" y="4838"/>
                  </a:lnTo>
                  <a:cubicBezTo>
                    <a:pt x="18887" y="4566"/>
                    <a:pt x="19140" y="4273"/>
                    <a:pt x="19369" y="3961"/>
                  </a:cubicBezTo>
                  <a:cubicBezTo>
                    <a:pt x="19817" y="3343"/>
                    <a:pt x="20132" y="2605"/>
                    <a:pt x="20079" y="1863"/>
                  </a:cubicBezTo>
                  <a:cubicBezTo>
                    <a:pt x="20030" y="1148"/>
                    <a:pt x="19668" y="499"/>
                    <a:pt x="19128" y="194"/>
                  </a:cubicBezTo>
                  <a:cubicBezTo>
                    <a:pt x="19062" y="156"/>
                    <a:pt x="18995" y="124"/>
                    <a:pt x="18925" y="95"/>
                  </a:cubicBezTo>
                  <a:cubicBezTo>
                    <a:pt x="18852" y="71"/>
                    <a:pt x="18782" y="41"/>
                    <a:pt x="18709" y="30"/>
                  </a:cubicBezTo>
                  <a:cubicBezTo>
                    <a:pt x="18616" y="10"/>
                    <a:pt x="18522" y="1"/>
                    <a:pt x="18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 rot="-2101623">
              <a:off x="535816" y="3974910"/>
              <a:ext cx="346805" cy="80202"/>
            </a:xfrm>
            <a:custGeom>
              <a:rect b="b" l="l" r="r" t="t"/>
              <a:pathLst>
                <a:path extrusionOk="0" h="4353" w="18823">
                  <a:moveTo>
                    <a:pt x="17098" y="1"/>
                  </a:moveTo>
                  <a:cubicBezTo>
                    <a:pt x="16892" y="1"/>
                    <a:pt x="16686" y="25"/>
                    <a:pt x="16486" y="75"/>
                  </a:cubicBezTo>
                  <a:cubicBezTo>
                    <a:pt x="16318" y="119"/>
                    <a:pt x="16232" y="164"/>
                    <a:pt x="16235" y="208"/>
                  </a:cubicBezTo>
                  <a:cubicBezTo>
                    <a:pt x="16238" y="251"/>
                    <a:pt x="16331" y="281"/>
                    <a:pt x="16496" y="308"/>
                  </a:cubicBezTo>
                  <a:cubicBezTo>
                    <a:pt x="16661" y="338"/>
                    <a:pt x="16905" y="357"/>
                    <a:pt x="17182" y="424"/>
                  </a:cubicBezTo>
                  <a:cubicBezTo>
                    <a:pt x="17455" y="488"/>
                    <a:pt x="17763" y="627"/>
                    <a:pt x="17935" y="904"/>
                  </a:cubicBezTo>
                  <a:cubicBezTo>
                    <a:pt x="18110" y="1175"/>
                    <a:pt x="18153" y="1607"/>
                    <a:pt x="18002" y="2028"/>
                  </a:cubicBezTo>
                  <a:cubicBezTo>
                    <a:pt x="17926" y="2235"/>
                    <a:pt x="17814" y="2436"/>
                    <a:pt x="17649" y="2595"/>
                  </a:cubicBezTo>
                  <a:cubicBezTo>
                    <a:pt x="17467" y="2775"/>
                    <a:pt x="17254" y="2924"/>
                    <a:pt x="17022" y="3032"/>
                  </a:cubicBezTo>
                  <a:cubicBezTo>
                    <a:pt x="16531" y="3268"/>
                    <a:pt x="15928" y="3391"/>
                    <a:pt x="15280" y="3460"/>
                  </a:cubicBezTo>
                  <a:cubicBezTo>
                    <a:pt x="14737" y="3528"/>
                    <a:pt x="14174" y="3559"/>
                    <a:pt x="13600" y="3559"/>
                  </a:cubicBezTo>
                  <a:cubicBezTo>
                    <a:pt x="12808" y="3559"/>
                    <a:pt x="11996" y="3499"/>
                    <a:pt x="11188" y="3392"/>
                  </a:cubicBezTo>
                  <a:cubicBezTo>
                    <a:pt x="9793" y="3210"/>
                    <a:pt x="8410" y="2879"/>
                    <a:pt x="7130" y="2520"/>
                  </a:cubicBezTo>
                  <a:cubicBezTo>
                    <a:pt x="5850" y="2161"/>
                    <a:pt x="4664" y="1742"/>
                    <a:pt x="3598" y="1498"/>
                  </a:cubicBezTo>
                  <a:cubicBezTo>
                    <a:pt x="2796" y="1308"/>
                    <a:pt x="2072" y="1224"/>
                    <a:pt x="1492" y="1224"/>
                  </a:cubicBezTo>
                  <a:cubicBezTo>
                    <a:pt x="1305" y="1224"/>
                    <a:pt x="1133" y="1233"/>
                    <a:pt x="979" y="1250"/>
                  </a:cubicBezTo>
                  <a:cubicBezTo>
                    <a:pt x="342" y="1313"/>
                    <a:pt x="1" y="1448"/>
                    <a:pt x="8" y="1483"/>
                  </a:cubicBezTo>
                  <a:cubicBezTo>
                    <a:pt x="12" y="1501"/>
                    <a:pt x="61" y="1506"/>
                    <a:pt x="151" y="1506"/>
                  </a:cubicBezTo>
                  <a:cubicBezTo>
                    <a:pt x="261" y="1506"/>
                    <a:pt x="432" y="1498"/>
                    <a:pt x="657" y="1498"/>
                  </a:cubicBezTo>
                  <a:cubicBezTo>
                    <a:pt x="755" y="1498"/>
                    <a:pt x="864" y="1500"/>
                    <a:pt x="983" y="1504"/>
                  </a:cubicBezTo>
                  <a:cubicBezTo>
                    <a:pt x="1596" y="1518"/>
                    <a:pt x="2461" y="1654"/>
                    <a:pt x="3473" y="1965"/>
                  </a:cubicBezTo>
                  <a:cubicBezTo>
                    <a:pt x="4484" y="2266"/>
                    <a:pt x="5645" y="2740"/>
                    <a:pt x="6936" y="3154"/>
                  </a:cubicBezTo>
                  <a:cubicBezTo>
                    <a:pt x="8227" y="3568"/>
                    <a:pt x="9632" y="3947"/>
                    <a:pt x="11078" y="4159"/>
                  </a:cubicBezTo>
                  <a:cubicBezTo>
                    <a:pt x="11920" y="4282"/>
                    <a:pt x="12775" y="4352"/>
                    <a:pt x="13614" y="4352"/>
                  </a:cubicBezTo>
                  <a:cubicBezTo>
                    <a:pt x="14212" y="4352"/>
                    <a:pt x="14803" y="4317"/>
                    <a:pt x="15374" y="4239"/>
                  </a:cubicBezTo>
                  <a:cubicBezTo>
                    <a:pt x="16055" y="4159"/>
                    <a:pt x="16744" y="4016"/>
                    <a:pt x="17356" y="3700"/>
                  </a:cubicBezTo>
                  <a:cubicBezTo>
                    <a:pt x="17659" y="3547"/>
                    <a:pt x="17934" y="3340"/>
                    <a:pt x="18167" y="3092"/>
                  </a:cubicBezTo>
                  <a:cubicBezTo>
                    <a:pt x="18405" y="2836"/>
                    <a:pt x="18557" y="2533"/>
                    <a:pt x="18647" y="2234"/>
                  </a:cubicBezTo>
                  <a:cubicBezTo>
                    <a:pt x="18823" y="1638"/>
                    <a:pt x="18734" y="1000"/>
                    <a:pt x="18398" y="571"/>
                  </a:cubicBezTo>
                  <a:cubicBezTo>
                    <a:pt x="18245" y="377"/>
                    <a:pt x="18043" y="225"/>
                    <a:pt x="17814" y="133"/>
                  </a:cubicBezTo>
                  <a:cubicBezTo>
                    <a:pt x="17633" y="59"/>
                    <a:pt x="17440" y="17"/>
                    <a:pt x="17245" y="5"/>
                  </a:cubicBezTo>
                  <a:cubicBezTo>
                    <a:pt x="17196" y="2"/>
                    <a:pt x="17147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 SemiBold"/>
              <a:buNone/>
              <a:defRPr sz="30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ivvic SemiBold"/>
              <a:buNone/>
              <a:defRPr sz="35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●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○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■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●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○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■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●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○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 Medium"/>
              <a:buChar char="■"/>
              <a:defRPr sz="1200">
                <a:solidFill>
                  <a:schemeClr val="dk1"/>
                </a:solidFill>
                <a:latin typeface="Gantari Medium"/>
                <a:ea typeface="Gantari Medium"/>
                <a:cs typeface="Gantari Medium"/>
                <a:sym typeface="Gantari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dqcJuiqRCDiIj7vjttg2y8fplbHU1m5k6LU2t07--14/edit#gid=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ctrTitle"/>
          </p:nvPr>
        </p:nvSpPr>
        <p:spPr>
          <a:xfrm>
            <a:off x="1745550" y="1011313"/>
            <a:ext cx="56529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Disease</a:t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card</a:t>
            </a:r>
            <a:endParaRPr sz="4000"/>
          </a:p>
        </p:txBody>
      </p:sp>
      <p:sp>
        <p:nvSpPr>
          <p:cNvPr id="360" name="Google Shape;360;p23"/>
          <p:cNvSpPr txBox="1"/>
          <p:nvPr>
            <p:ph idx="1" type="subTitle"/>
          </p:nvPr>
        </p:nvSpPr>
        <p:spPr>
          <a:xfrm>
            <a:off x="2085000" y="3722688"/>
            <a:ext cx="4974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Checkpoint 1</a:t>
            </a:r>
            <a:endParaRPr/>
          </a:p>
        </p:txBody>
      </p:sp>
      <p:grpSp>
        <p:nvGrpSpPr>
          <p:cNvPr id="361" name="Google Shape;361;p23"/>
          <p:cNvGrpSpPr/>
          <p:nvPr/>
        </p:nvGrpSpPr>
        <p:grpSpPr>
          <a:xfrm>
            <a:off x="7427646" y="-240247"/>
            <a:ext cx="1716341" cy="1746256"/>
            <a:chOff x="5225153" y="-60475"/>
            <a:chExt cx="3508466" cy="3570347"/>
          </a:xfrm>
        </p:grpSpPr>
        <p:sp>
          <p:nvSpPr>
            <p:cNvPr id="362" name="Google Shape;362;p23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23"/>
          <p:cNvGrpSpPr/>
          <p:nvPr/>
        </p:nvGrpSpPr>
        <p:grpSpPr>
          <a:xfrm rot="-713992">
            <a:off x="-1216569" y="3429982"/>
            <a:ext cx="2709659" cy="2731164"/>
            <a:chOff x="-1123259" y="3380606"/>
            <a:chExt cx="2709685" cy="2731190"/>
          </a:xfrm>
        </p:grpSpPr>
        <p:sp>
          <p:nvSpPr>
            <p:cNvPr id="376" name="Google Shape;376;p23"/>
            <p:cNvSpPr/>
            <p:nvPr/>
          </p:nvSpPr>
          <p:spPr>
            <a:xfrm flipH="1" rot="406646">
              <a:off x="445042" y="3501547"/>
              <a:ext cx="720808" cy="1243554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 flipH="1" rot="406646">
              <a:off x="661041" y="3411437"/>
              <a:ext cx="584402" cy="1042809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 flipH="1" rot="406646">
              <a:off x="1029762" y="3416234"/>
              <a:ext cx="337612" cy="974232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 flipH="1" rot="406646">
              <a:off x="329492" y="4152614"/>
              <a:ext cx="600324" cy="506475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 flipH="1" rot="406646">
              <a:off x="677879" y="3961294"/>
              <a:ext cx="336593" cy="428055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 flipH="1" rot="406646">
              <a:off x="1014864" y="3709598"/>
              <a:ext cx="85072" cy="595285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 flipH="1" rot="406646">
              <a:off x="814875" y="3798233"/>
              <a:ext cx="225281" cy="235043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 flipH="1" rot="406646">
              <a:off x="893133" y="4445222"/>
              <a:ext cx="18" cy="1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 flipH="1" rot="406646">
              <a:off x="455461" y="4417202"/>
              <a:ext cx="459278" cy="136353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 flipH="1" rot="406646">
              <a:off x="759169" y="4338841"/>
              <a:ext cx="368365" cy="530420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 flipH="1" rot="406646">
              <a:off x="1133158" y="3955147"/>
              <a:ext cx="374388" cy="443412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 flipH="1" rot="406646">
              <a:off x="1139519" y="4181598"/>
              <a:ext cx="434020" cy="243776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 rot="3492443">
              <a:off x="-604005" y="4377947"/>
              <a:ext cx="942633" cy="1746486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/>
          <p:nvPr/>
        </p:nvSpPr>
        <p:spPr>
          <a:xfrm flipH="1">
            <a:off x="5170088" y="2670456"/>
            <a:ext cx="410400" cy="4104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12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48" name="Google Shape;548;p32"/>
          <p:cNvSpPr/>
          <p:nvPr/>
        </p:nvSpPr>
        <p:spPr>
          <a:xfrm flipH="1">
            <a:off x="5170088" y="2165906"/>
            <a:ext cx="410400" cy="4104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49" name="Google Shape;549;p32"/>
          <p:cNvSpPr/>
          <p:nvPr/>
        </p:nvSpPr>
        <p:spPr>
          <a:xfrm flipH="1">
            <a:off x="5170088" y="1156825"/>
            <a:ext cx="410400" cy="410400"/>
          </a:xfrm>
          <a:prstGeom prst="ellipse">
            <a:avLst/>
          </a:prstGeom>
          <a:solidFill>
            <a:srgbClr val="4A66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05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50" name="Google Shape;550;p32"/>
          <p:cNvSpPr/>
          <p:nvPr/>
        </p:nvSpPr>
        <p:spPr>
          <a:xfrm flipH="1">
            <a:off x="5170088" y="1661375"/>
            <a:ext cx="410400" cy="4104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08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aphicFrame>
        <p:nvGraphicFramePr>
          <p:cNvPr id="551" name="Google Shape;551;p32"/>
          <p:cNvGraphicFramePr/>
          <p:nvPr/>
        </p:nvGraphicFramePr>
        <p:xfrm>
          <a:off x="704200" y="12412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{227B9248-8565-4E2B-82CF-A866E7D13A15}</a:tableStyleId>
              </a:tblPr>
              <a:tblGrid>
                <a:gridCol w="545700"/>
                <a:gridCol w="584825"/>
                <a:gridCol w="569175"/>
                <a:gridCol w="600475"/>
                <a:gridCol w="584825"/>
                <a:gridCol w="584825"/>
                <a:gridCol w="584825"/>
              </a:tblGrid>
              <a:tr h="560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MARCH</a:t>
                      </a:r>
                      <a:endParaRPr b="1" sz="22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A66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A66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09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19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29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30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31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52" name="Google Shape;552;p32"/>
          <p:cNvSpPr/>
          <p:nvPr/>
        </p:nvSpPr>
        <p:spPr>
          <a:xfrm flipH="1">
            <a:off x="1335788" y="2442706"/>
            <a:ext cx="410400" cy="4107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12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53" name="Google Shape;553;p32"/>
          <p:cNvSpPr/>
          <p:nvPr/>
        </p:nvSpPr>
        <p:spPr>
          <a:xfrm flipH="1">
            <a:off x="3089825" y="1875620"/>
            <a:ext cx="410400" cy="4107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08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54" name="Google Shape;554;p32"/>
          <p:cNvSpPr/>
          <p:nvPr/>
        </p:nvSpPr>
        <p:spPr>
          <a:xfrm flipH="1">
            <a:off x="768215" y="2442706"/>
            <a:ext cx="410400" cy="4107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55" name="Google Shape;555;p32"/>
          <p:cNvSpPr/>
          <p:nvPr/>
        </p:nvSpPr>
        <p:spPr>
          <a:xfrm flipH="1">
            <a:off x="1335800" y="1875778"/>
            <a:ext cx="410400" cy="410400"/>
          </a:xfrm>
          <a:prstGeom prst="ellipse">
            <a:avLst/>
          </a:prstGeom>
          <a:solidFill>
            <a:srgbClr val="4A66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05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556" name="Google Shape;5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096" y="1156846"/>
            <a:ext cx="410400" cy="410400"/>
          </a:xfrm>
          <a:prstGeom prst="rect">
            <a:avLst/>
          </a:prstGeom>
          <a:noFill/>
          <a:ln cap="flat" cmpd="sng" w="9525">
            <a:solidFill>
              <a:srgbClr val="DFDEF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7" name="Google Shape;5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096" y="1661371"/>
            <a:ext cx="410400" cy="4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096" y="2670446"/>
            <a:ext cx="410400" cy="4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096" y="2165909"/>
            <a:ext cx="410400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32"/>
          <p:cNvSpPr/>
          <p:nvPr/>
        </p:nvSpPr>
        <p:spPr>
          <a:xfrm flipH="1">
            <a:off x="3089825" y="2442695"/>
            <a:ext cx="410400" cy="41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15</a:t>
            </a:r>
            <a:endParaRPr b="1"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5675476" y="127025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Communication Plan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2" name="Google Shape;562;p32"/>
          <p:cNvSpPr txBox="1"/>
          <p:nvPr/>
        </p:nvSpPr>
        <p:spPr>
          <a:xfrm>
            <a:off x="5675476" y="1622369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Database Decision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Backend Decision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5675476" y="218405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Database Structure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Start prototype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5675475" y="2745750"/>
            <a:ext cx="2889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M2 - Architecture Presentation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5" name="Google Shape;565;p32"/>
          <p:cNvSpPr/>
          <p:nvPr/>
        </p:nvSpPr>
        <p:spPr>
          <a:xfrm flipH="1">
            <a:off x="5170088" y="3175000"/>
            <a:ext cx="410400" cy="41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15</a:t>
            </a:r>
            <a:endParaRPr b="1"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5675476" y="321220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Frontend Development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7" name="Google Shape;567;p32"/>
          <p:cNvSpPr/>
          <p:nvPr/>
        </p:nvSpPr>
        <p:spPr>
          <a:xfrm flipH="1">
            <a:off x="5170100" y="3679528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28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5675476" y="3640525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Modelling Database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Testing Endpoints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9" name="Google Shape;569;p32"/>
          <p:cNvSpPr/>
          <p:nvPr/>
        </p:nvSpPr>
        <p:spPr>
          <a:xfrm flipH="1">
            <a:off x="2526325" y="3555028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28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4" name="Google Shape;574;p33"/>
          <p:cNvGraphicFramePr/>
          <p:nvPr/>
        </p:nvGraphicFramePr>
        <p:xfrm>
          <a:off x="732475" y="11700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{227B9248-8565-4E2B-82CF-A866E7D13A15}</a:tableStyleId>
              </a:tblPr>
              <a:tblGrid>
                <a:gridCol w="545700"/>
                <a:gridCol w="584825"/>
                <a:gridCol w="569175"/>
                <a:gridCol w="600475"/>
                <a:gridCol w="584825"/>
                <a:gridCol w="584825"/>
                <a:gridCol w="584825"/>
              </a:tblGrid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02</a:t>
                      </a:r>
                      <a:endParaRPr b="1" sz="1600"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03</a:t>
                      </a:r>
                      <a:endParaRPr b="1" sz="1600"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04</a:t>
                      </a:r>
                      <a:endParaRPr b="1" sz="1600"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09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19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29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30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APRIL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575" name="Google Shape;575;p33"/>
          <p:cNvSpPr/>
          <p:nvPr/>
        </p:nvSpPr>
        <p:spPr>
          <a:xfrm flipH="1">
            <a:off x="1364065" y="1804494"/>
            <a:ext cx="410400" cy="4107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09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76" name="Google Shape;576;p33"/>
          <p:cNvSpPr/>
          <p:nvPr/>
        </p:nvSpPr>
        <p:spPr>
          <a:xfrm flipH="1">
            <a:off x="796500" y="2938583"/>
            <a:ext cx="410400" cy="41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22</a:t>
            </a:r>
            <a:endParaRPr b="1"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77" name="Google Shape;577;p33"/>
          <p:cNvSpPr/>
          <p:nvPr/>
        </p:nvSpPr>
        <p:spPr>
          <a:xfrm flipH="1">
            <a:off x="5257263" y="1246863"/>
            <a:ext cx="410400" cy="410400"/>
          </a:xfrm>
          <a:prstGeom prst="ellipse">
            <a:avLst/>
          </a:prstGeom>
          <a:solidFill>
            <a:srgbClr val="4A66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02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5762651" y="1360288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CheckPoint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79" name="Google Shape;579;p33"/>
          <p:cNvSpPr/>
          <p:nvPr/>
        </p:nvSpPr>
        <p:spPr>
          <a:xfrm flipH="1">
            <a:off x="5257263" y="2962369"/>
            <a:ext cx="410400" cy="4104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16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0" name="Google Shape;580;p33"/>
          <p:cNvSpPr txBox="1"/>
          <p:nvPr/>
        </p:nvSpPr>
        <p:spPr>
          <a:xfrm>
            <a:off x="5762651" y="249250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Main Deployment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1" name="Google Shape;581;p33"/>
          <p:cNvSpPr txBox="1"/>
          <p:nvPr/>
        </p:nvSpPr>
        <p:spPr>
          <a:xfrm>
            <a:off x="6140725" y="3044038"/>
            <a:ext cx="2889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M3 - Prototype Presentation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2" name="Google Shape;582;p33"/>
          <p:cNvSpPr/>
          <p:nvPr/>
        </p:nvSpPr>
        <p:spPr>
          <a:xfrm flipH="1">
            <a:off x="5257263" y="3519988"/>
            <a:ext cx="410400" cy="41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22</a:t>
            </a:r>
            <a:endParaRPr b="1"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3" name="Google Shape;583;p33"/>
          <p:cNvSpPr txBox="1"/>
          <p:nvPr/>
        </p:nvSpPr>
        <p:spPr>
          <a:xfrm>
            <a:off x="5762651" y="3602188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Data Normalization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4" name="Google Shape;584;p33"/>
          <p:cNvSpPr/>
          <p:nvPr/>
        </p:nvSpPr>
        <p:spPr>
          <a:xfrm flipH="1">
            <a:off x="1364075" y="1246856"/>
            <a:ext cx="410400" cy="410400"/>
          </a:xfrm>
          <a:prstGeom prst="ellipse">
            <a:avLst/>
          </a:prstGeom>
          <a:solidFill>
            <a:srgbClr val="4A66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02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5" name="Google Shape;585;p33"/>
          <p:cNvSpPr/>
          <p:nvPr/>
        </p:nvSpPr>
        <p:spPr>
          <a:xfrm flipH="1">
            <a:off x="796500" y="1804483"/>
            <a:ext cx="410400" cy="4107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08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6" name="Google Shape;586;p33"/>
          <p:cNvSpPr/>
          <p:nvPr/>
        </p:nvSpPr>
        <p:spPr>
          <a:xfrm flipH="1">
            <a:off x="1364063" y="2371568"/>
            <a:ext cx="410400" cy="4107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16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7" name="Google Shape;587;p33"/>
          <p:cNvSpPr/>
          <p:nvPr/>
        </p:nvSpPr>
        <p:spPr>
          <a:xfrm flipH="1">
            <a:off x="5698988" y="2962369"/>
            <a:ext cx="410400" cy="4104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23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8" name="Google Shape;588;p33"/>
          <p:cNvSpPr/>
          <p:nvPr/>
        </p:nvSpPr>
        <p:spPr>
          <a:xfrm flipH="1">
            <a:off x="1364063" y="2938643"/>
            <a:ext cx="410400" cy="4107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23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89" name="Google Shape;589;p33"/>
          <p:cNvSpPr/>
          <p:nvPr/>
        </p:nvSpPr>
        <p:spPr>
          <a:xfrm flipH="1">
            <a:off x="796488" y="2371669"/>
            <a:ext cx="410400" cy="4104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15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90" name="Google Shape;590;p33"/>
          <p:cNvSpPr/>
          <p:nvPr/>
        </p:nvSpPr>
        <p:spPr>
          <a:xfrm flipH="1">
            <a:off x="5257263" y="2404756"/>
            <a:ext cx="410400" cy="4104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09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91" name="Google Shape;591;p33"/>
          <p:cNvSpPr/>
          <p:nvPr/>
        </p:nvSpPr>
        <p:spPr>
          <a:xfrm flipH="1">
            <a:off x="3114675" y="1804653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12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92" name="Google Shape;592;p33"/>
          <p:cNvSpPr/>
          <p:nvPr/>
        </p:nvSpPr>
        <p:spPr>
          <a:xfrm flipH="1">
            <a:off x="5230650" y="2392016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12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93" name="Google Shape;593;p33"/>
          <p:cNvSpPr txBox="1"/>
          <p:nvPr/>
        </p:nvSpPr>
        <p:spPr>
          <a:xfrm>
            <a:off x="5736025" y="228678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Modelling Database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Testing Endpoints</a:t>
            </a:r>
            <a:endParaRPr/>
          </a:p>
        </p:txBody>
      </p:sp>
      <p:sp>
        <p:nvSpPr>
          <p:cNvPr id="594" name="Google Shape;594;p33"/>
          <p:cNvSpPr/>
          <p:nvPr/>
        </p:nvSpPr>
        <p:spPr>
          <a:xfrm flipH="1">
            <a:off x="5257275" y="1804508"/>
            <a:ext cx="410400" cy="4107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08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5699000" y="1826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Frontend Development</a:t>
            </a:r>
            <a:endParaRPr/>
          </a:p>
        </p:txBody>
      </p:sp>
      <p:sp>
        <p:nvSpPr>
          <p:cNvPr id="596" name="Google Shape;596;p33"/>
          <p:cNvSpPr txBox="1"/>
          <p:nvPr/>
        </p:nvSpPr>
        <p:spPr>
          <a:xfrm>
            <a:off x="5699000" y="1809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Data Visualization Page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97" name="Google Shape;597;p33"/>
          <p:cNvSpPr/>
          <p:nvPr/>
        </p:nvSpPr>
        <p:spPr>
          <a:xfrm flipH="1">
            <a:off x="5257263" y="2404756"/>
            <a:ext cx="410400" cy="4104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15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98" name="Google Shape;598;p33"/>
          <p:cNvSpPr/>
          <p:nvPr/>
        </p:nvSpPr>
        <p:spPr>
          <a:xfrm flipH="1">
            <a:off x="5257263" y="3519994"/>
            <a:ext cx="410400" cy="4104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16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5762651" y="3050125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Main Deployment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6140725" y="3601663"/>
            <a:ext cx="2889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M3 - Prototype Presentation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01" name="Google Shape;601;p33"/>
          <p:cNvSpPr/>
          <p:nvPr/>
        </p:nvSpPr>
        <p:spPr>
          <a:xfrm flipH="1">
            <a:off x="5257263" y="4077613"/>
            <a:ext cx="410400" cy="41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22</a:t>
            </a:r>
            <a:endParaRPr b="1"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5762651" y="4159813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Data Normalization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03" name="Google Shape;603;p33"/>
          <p:cNvSpPr/>
          <p:nvPr/>
        </p:nvSpPr>
        <p:spPr>
          <a:xfrm flipH="1">
            <a:off x="5698988" y="3519994"/>
            <a:ext cx="410400" cy="4104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23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04" name="Google Shape;604;p33"/>
          <p:cNvSpPr/>
          <p:nvPr/>
        </p:nvSpPr>
        <p:spPr>
          <a:xfrm flipH="1">
            <a:off x="5257263" y="2962381"/>
            <a:ext cx="410400" cy="4104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09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05" name="Google Shape;605;p33"/>
          <p:cNvSpPr/>
          <p:nvPr/>
        </p:nvSpPr>
        <p:spPr>
          <a:xfrm flipH="1">
            <a:off x="5257263" y="2962381"/>
            <a:ext cx="410400" cy="4104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15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4"/>
          <p:cNvSpPr/>
          <p:nvPr/>
        </p:nvSpPr>
        <p:spPr>
          <a:xfrm flipH="1">
            <a:off x="5151988" y="1300325"/>
            <a:ext cx="410400" cy="4104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aphicFrame>
        <p:nvGraphicFramePr>
          <p:cNvPr id="611" name="Google Shape;611;p34"/>
          <p:cNvGraphicFramePr/>
          <p:nvPr/>
        </p:nvGraphicFramePr>
        <p:xfrm>
          <a:off x="532425" y="1062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{227B9248-8565-4E2B-82CF-A866E7D13A15}</a:tableStyleId>
              </a:tblPr>
              <a:tblGrid>
                <a:gridCol w="545700"/>
                <a:gridCol w="584825"/>
                <a:gridCol w="569175"/>
                <a:gridCol w="600475"/>
                <a:gridCol w="584825"/>
                <a:gridCol w="584825"/>
                <a:gridCol w="584825"/>
              </a:tblGrid>
              <a:tr h="560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MAY</a:t>
                      </a:r>
                      <a:endParaRPr b="1" sz="2200"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A66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A66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01</a:t>
                      </a:r>
                      <a:endParaRPr b="1" sz="1600"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09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17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22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23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24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25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26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27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28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29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30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31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B292E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01</a:t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B292E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12" name="Google Shape;612;p34"/>
          <p:cNvSpPr/>
          <p:nvPr/>
        </p:nvSpPr>
        <p:spPr>
          <a:xfrm flipH="1">
            <a:off x="2308213" y="2831056"/>
            <a:ext cx="410400" cy="4107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23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13" name="Google Shape;613;p34"/>
          <p:cNvSpPr/>
          <p:nvPr/>
        </p:nvSpPr>
        <p:spPr>
          <a:xfrm flipH="1">
            <a:off x="1164025" y="1696895"/>
            <a:ext cx="410400" cy="4107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14" name="Google Shape;614;p34"/>
          <p:cNvSpPr/>
          <p:nvPr/>
        </p:nvSpPr>
        <p:spPr>
          <a:xfrm flipH="1">
            <a:off x="4106690" y="2258819"/>
            <a:ext cx="410400" cy="4107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15" name="Google Shape;615;p34"/>
          <p:cNvSpPr/>
          <p:nvPr/>
        </p:nvSpPr>
        <p:spPr>
          <a:xfrm flipH="1">
            <a:off x="596450" y="3383120"/>
            <a:ext cx="410400" cy="41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27</a:t>
            </a:r>
            <a:endParaRPr b="1"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16" name="Google Shape;616;p34"/>
          <p:cNvSpPr/>
          <p:nvPr/>
        </p:nvSpPr>
        <p:spPr>
          <a:xfrm flipH="1">
            <a:off x="5151988" y="795775"/>
            <a:ext cx="410400" cy="410400"/>
          </a:xfrm>
          <a:prstGeom prst="ellipse">
            <a:avLst/>
          </a:prstGeom>
          <a:solidFill>
            <a:srgbClr val="4A66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06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17" name="Google Shape;617;p34"/>
          <p:cNvSpPr txBox="1"/>
          <p:nvPr/>
        </p:nvSpPr>
        <p:spPr>
          <a:xfrm>
            <a:off x="5657376" y="79485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Monitoring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Authentication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18" name="Google Shape;618;p34"/>
          <p:cNvSpPr/>
          <p:nvPr/>
        </p:nvSpPr>
        <p:spPr>
          <a:xfrm flipH="1">
            <a:off x="5151988" y="2309406"/>
            <a:ext cx="410400" cy="4104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23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19" name="Google Shape;619;p34"/>
          <p:cNvSpPr txBox="1"/>
          <p:nvPr/>
        </p:nvSpPr>
        <p:spPr>
          <a:xfrm>
            <a:off x="6038376" y="1361494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Checkpoint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0" name="Google Shape;620;p34"/>
          <p:cNvSpPr txBox="1"/>
          <p:nvPr/>
        </p:nvSpPr>
        <p:spPr>
          <a:xfrm>
            <a:off x="5657376" y="187310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CRUD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1" name="Google Shape;621;p34"/>
          <p:cNvSpPr txBox="1"/>
          <p:nvPr/>
        </p:nvSpPr>
        <p:spPr>
          <a:xfrm>
            <a:off x="6038375" y="2384700"/>
            <a:ext cx="3004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Usability and Normalization Tests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2" name="Google Shape;622;p34"/>
          <p:cNvSpPr/>
          <p:nvPr/>
        </p:nvSpPr>
        <p:spPr>
          <a:xfrm flipH="1">
            <a:off x="5151988" y="2813950"/>
            <a:ext cx="410400" cy="410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27</a:t>
            </a:r>
            <a:endParaRPr b="1"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3" name="Google Shape;623;p34"/>
          <p:cNvSpPr txBox="1"/>
          <p:nvPr/>
        </p:nvSpPr>
        <p:spPr>
          <a:xfrm>
            <a:off x="5657376" y="277495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Frontend Development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Monitoring Interface Test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4" name="Google Shape;624;p34"/>
          <p:cNvSpPr/>
          <p:nvPr/>
        </p:nvSpPr>
        <p:spPr>
          <a:xfrm flipH="1">
            <a:off x="596450" y="1697053"/>
            <a:ext cx="410400" cy="410400"/>
          </a:xfrm>
          <a:prstGeom prst="ellipse">
            <a:avLst/>
          </a:prstGeom>
          <a:solidFill>
            <a:srgbClr val="4A66D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06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5" name="Google Shape;625;p34"/>
          <p:cNvSpPr/>
          <p:nvPr/>
        </p:nvSpPr>
        <p:spPr>
          <a:xfrm flipH="1">
            <a:off x="2308225" y="3383278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30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6" name="Google Shape;626;p34"/>
          <p:cNvSpPr/>
          <p:nvPr/>
        </p:nvSpPr>
        <p:spPr>
          <a:xfrm flipH="1">
            <a:off x="5152000" y="3318478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28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7" name="Google Shape;627;p34"/>
          <p:cNvSpPr txBox="1"/>
          <p:nvPr/>
        </p:nvSpPr>
        <p:spPr>
          <a:xfrm>
            <a:off x="6038401" y="340790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Deliveries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8" name="Google Shape;628;p34"/>
          <p:cNvSpPr/>
          <p:nvPr/>
        </p:nvSpPr>
        <p:spPr>
          <a:xfrm flipH="1">
            <a:off x="5151988" y="1804856"/>
            <a:ext cx="410400" cy="410400"/>
          </a:xfrm>
          <a:prstGeom prst="ellipse">
            <a:avLst/>
          </a:prstGeom>
          <a:solidFill>
            <a:srgbClr val="788BF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17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9" name="Google Shape;629;p34"/>
          <p:cNvSpPr/>
          <p:nvPr/>
        </p:nvSpPr>
        <p:spPr>
          <a:xfrm flipH="1">
            <a:off x="1164025" y="2831045"/>
            <a:ext cx="410400" cy="4107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0" name="Google Shape;630;p34"/>
          <p:cNvSpPr/>
          <p:nvPr/>
        </p:nvSpPr>
        <p:spPr>
          <a:xfrm flipH="1">
            <a:off x="5581163" y="1300325"/>
            <a:ext cx="410400" cy="410400"/>
          </a:xfrm>
          <a:prstGeom prst="ellipse">
            <a:avLst/>
          </a:prstGeom>
          <a:solidFill>
            <a:srgbClr val="FF7C6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1" name="Google Shape;631;p34"/>
          <p:cNvSpPr/>
          <p:nvPr/>
        </p:nvSpPr>
        <p:spPr>
          <a:xfrm flipH="1">
            <a:off x="2918038" y="2831056"/>
            <a:ext cx="410400" cy="4107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24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2" name="Google Shape;632;p34"/>
          <p:cNvSpPr/>
          <p:nvPr/>
        </p:nvSpPr>
        <p:spPr>
          <a:xfrm flipH="1">
            <a:off x="5595188" y="2309406"/>
            <a:ext cx="410400" cy="410400"/>
          </a:xfrm>
          <a:prstGeom prst="ellipse">
            <a:avLst/>
          </a:prstGeom>
          <a:solidFill>
            <a:srgbClr val="E54E5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24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3" name="Google Shape;633;p34"/>
          <p:cNvSpPr/>
          <p:nvPr/>
        </p:nvSpPr>
        <p:spPr>
          <a:xfrm flipH="1">
            <a:off x="1164025" y="3383278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28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4" name="Google Shape;634;p34"/>
          <p:cNvSpPr/>
          <p:nvPr/>
        </p:nvSpPr>
        <p:spPr>
          <a:xfrm flipH="1">
            <a:off x="5595188" y="3318503"/>
            <a:ext cx="410400" cy="410400"/>
          </a:xfrm>
          <a:prstGeom prst="ellipse">
            <a:avLst/>
          </a:prstGeom>
          <a:solidFill>
            <a:srgbClr val="2B292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30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5" name="Google Shape;635;p34"/>
          <p:cNvSpPr/>
          <p:nvPr/>
        </p:nvSpPr>
        <p:spPr>
          <a:xfrm flipH="1">
            <a:off x="3510075" y="3383278"/>
            <a:ext cx="410400" cy="410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6" name="Google Shape;636;p34"/>
          <p:cNvSpPr/>
          <p:nvPr/>
        </p:nvSpPr>
        <p:spPr>
          <a:xfrm flipH="1">
            <a:off x="5152000" y="3823003"/>
            <a:ext cx="410400" cy="4104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01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5657376" y="3860250"/>
            <a:ext cx="2441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292E"/>
                </a:solidFill>
                <a:latin typeface="Oxygen"/>
                <a:ea typeface="Oxygen"/>
                <a:cs typeface="Oxygen"/>
                <a:sym typeface="Oxygen"/>
              </a:rPr>
              <a:t>Final Deployment</a:t>
            </a:r>
            <a:endParaRPr>
              <a:solidFill>
                <a:srgbClr val="2B292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532424" y="4078975"/>
            <a:ext cx="405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A66DD"/>
                </a:solid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Detailed Project Calendar</a:t>
            </a:r>
            <a:endParaRPr>
              <a:solidFill>
                <a:srgbClr val="4A66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94" name="Google Shape;394;p24"/>
          <p:cNvSpPr txBox="1"/>
          <p:nvPr>
            <p:ph idx="2" type="title"/>
          </p:nvPr>
        </p:nvSpPr>
        <p:spPr>
          <a:xfrm>
            <a:off x="2757988" y="144972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5" name="Google Shape;395;p24"/>
          <p:cNvSpPr txBox="1"/>
          <p:nvPr>
            <p:ph idx="3" type="title"/>
          </p:nvPr>
        </p:nvSpPr>
        <p:spPr>
          <a:xfrm>
            <a:off x="5650438" y="301422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6" name="Google Shape;396;p24"/>
          <p:cNvSpPr txBox="1"/>
          <p:nvPr>
            <p:ph idx="4" type="title"/>
          </p:nvPr>
        </p:nvSpPr>
        <p:spPr>
          <a:xfrm>
            <a:off x="5651313" y="144971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7" name="Google Shape;397;p24"/>
          <p:cNvSpPr txBox="1"/>
          <p:nvPr>
            <p:ph idx="6" type="title"/>
          </p:nvPr>
        </p:nvSpPr>
        <p:spPr>
          <a:xfrm>
            <a:off x="2757988" y="301422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8" name="Google Shape;398;p24"/>
          <p:cNvSpPr txBox="1"/>
          <p:nvPr>
            <p:ph idx="1" type="subTitle"/>
          </p:nvPr>
        </p:nvSpPr>
        <p:spPr>
          <a:xfrm>
            <a:off x="1972588" y="211227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r>
              <a:rPr lang="en"/>
              <a:t> Updates</a:t>
            </a:r>
            <a:endParaRPr/>
          </a:p>
        </p:txBody>
      </p:sp>
      <p:sp>
        <p:nvSpPr>
          <p:cNvPr id="399" name="Google Shape;399;p24"/>
          <p:cNvSpPr txBox="1"/>
          <p:nvPr>
            <p:ph idx="8" type="subTitle"/>
          </p:nvPr>
        </p:nvSpPr>
        <p:spPr>
          <a:xfrm>
            <a:off x="4865913" y="2112265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</a:t>
            </a:r>
            <a:endParaRPr/>
          </a:p>
        </p:txBody>
      </p:sp>
      <p:sp>
        <p:nvSpPr>
          <p:cNvPr id="400" name="Google Shape;400;p24"/>
          <p:cNvSpPr txBox="1"/>
          <p:nvPr>
            <p:ph idx="9" type="subTitle"/>
          </p:nvPr>
        </p:nvSpPr>
        <p:spPr>
          <a:xfrm>
            <a:off x="1972588" y="367677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</a:t>
            </a:r>
            <a:endParaRPr/>
          </a:p>
        </p:txBody>
      </p:sp>
      <p:sp>
        <p:nvSpPr>
          <p:cNvPr id="401" name="Google Shape;401;p24"/>
          <p:cNvSpPr txBox="1"/>
          <p:nvPr>
            <p:ph idx="13" type="subTitle"/>
          </p:nvPr>
        </p:nvSpPr>
        <p:spPr>
          <a:xfrm>
            <a:off x="4865038" y="3676778"/>
            <a:ext cx="23055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cxnSp>
        <p:nvCxnSpPr>
          <p:cNvPr id="402" name="Google Shape;402;p24"/>
          <p:cNvCxnSpPr/>
          <p:nvPr/>
        </p:nvCxnSpPr>
        <p:spPr>
          <a:xfrm>
            <a:off x="2676688" y="1975670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4"/>
          <p:cNvCxnSpPr/>
          <p:nvPr/>
        </p:nvCxnSpPr>
        <p:spPr>
          <a:xfrm>
            <a:off x="5569988" y="1973535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4"/>
          <p:cNvCxnSpPr/>
          <p:nvPr/>
        </p:nvCxnSpPr>
        <p:spPr>
          <a:xfrm>
            <a:off x="2674867" y="3538047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4"/>
          <p:cNvCxnSpPr/>
          <p:nvPr/>
        </p:nvCxnSpPr>
        <p:spPr>
          <a:xfrm>
            <a:off x="5570023" y="3540145"/>
            <a:ext cx="897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title"/>
          </p:nvPr>
        </p:nvSpPr>
        <p:spPr>
          <a:xfrm>
            <a:off x="1075325" y="2270202"/>
            <a:ext cx="43818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Updates</a:t>
            </a:r>
            <a:endParaRPr/>
          </a:p>
        </p:txBody>
      </p:sp>
      <p:sp>
        <p:nvSpPr>
          <p:cNvPr id="411" name="Google Shape;411;p25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12" name="Google Shape;412;p25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3" name="Google Shape;413;p25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414" name="Google Shape;414;p25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5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428" name="Google Shape;428;p25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25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5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5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/>
          <p:nvPr/>
        </p:nvSpPr>
        <p:spPr>
          <a:xfrm>
            <a:off x="8532593" y="171456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8428899" y="4326512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8774700" y="3617005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0925"/>
            <a:ext cx="9144003" cy="328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"/>
          <p:cNvSpPr txBox="1"/>
          <p:nvPr>
            <p:ph type="title"/>
          </p:nvPr>
        </p:nvSpPr>
        <p:spPr>
          <a:xfrm>
            <a:off x="1075325" y="2270202"/>
            <a:ext cx="43818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48" name="Google Shape;448;p27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9" name="Google Shape;449;p27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450" name="Google Shape;450;p27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7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464" name="Google Shape;464;p27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27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pic>
        <p:nvPicPr>
          <p:cNvPr id="475" name="Google Shape;4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175" y="1138675"/>
            <a:ext cx="6801651" cy="303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204" y="1157139"/>
            <a:ext cx="6801600" cy="30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8"/>
          <p:cNvSpPr txBox="1"/>
          <p:nvPr>
            <p:ph type="title"/>
          </p:nvPr>
        </p:nvSpPr>
        <p:spPr>
          <a:xfrm>
            <a:off x="720000" y="432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sp>
        <p:nvSpPr>
          <p:cNvPr id="478" name="Google Shape;478;p28"/>
          <p:cNvSpPr txBox="1"/>
          <p:nvPr>
            <p:ph type="title"/>
          </p:nvPr>
        </p:nvSpPr>
        <p:spPr>
          <a:xfrm>
            <a:off x="720000" y="429243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Choice</a:t>
            </a:r>
            <a:endParaRPr/>
          </a:p>
        </p:txBody>
      </p:sp>
      <p:pic>
        <p:nvPicPr>
          <p:cNvPr id="484" name="Google Shape;484;p29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839700" y="2411600"/>
            <a:ext cx="1665550" cy="6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9"/>
          <p:cNvPicPr preferRelativeResize="0"/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>
            <a:off x="3268788" y="2437800"/>
            <a:ext cx="260642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727" y="1706673"/>
            <a:ext cx="2034975" cy="20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 txBox="1"/>
          <p:nvPr>
            <p:ph type="title"/>
          </p:nvPr>
        </p:nvSpPr>
        <p:spPr>
          <a:xfrm>
            <a:off x="1075325" y="2270202"/>
            <a:ext cx="43818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</a:t>
            </a:r>
            <a:endParaRPr/>
          </a:p>
        </p:txBody>
      </p:sp>
      <p:sp>
        <p:nvSpPr>
          <p:cNvPr id="492" name="Google Shape;492;p30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93" name="Google Shape;493;p30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4" name="Google Shape;494;p30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495" name="Google Shape;495;p30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0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509" name="Google Shape;509;p30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0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0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/>
          <p:nvPr>
            <p:ph type="title"/>
          </p:nvPr>
        </p:nvSpPr>
        <p:spPr>
          <a:xfrm>
            <a:off x="1075325" y="2270202"/>
            <a:ext cx="4381800" cy="17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1"/>
          <p:cNvSpPr txBox="1"/>
          <p:nvPr>
            <p:ph idx="2" type="title"/>
          </p:nvPr>
        </p:nvSpPr>
        <p:spPr>
          <a:xfrm>
            <a:off x="1199398" y="1096398"/>
            <a:ext cx="96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21" name="Google Shape;521;p31"/>
          <p:cNvCxnSpPr/>
          <p:nvPr/>
        </p:nvCxnSpPr>
        <p:spPr>
          <a:xfrm>
            <a:off x="1199400" y="2024098"/>
            <a:ext cx="965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2" name="Google Shape;522;p31"/>
          <p:cNvGrpSpPr/>
          <p:nvPr/>
        </p:nvGrpSpPr>
        <p:grpSpPr>
          <a:xfrm>
            <a:off x="7294296" y="3"/>
            <a:ext cx="1716341" cy="1746256"/>
            <a:chOff x="5225153" y="-60475"/>
            <a:chExt cx="3508466" cy="3570347"/>
          </a:xfrm>
        </p:grpSpPr>
        <p:sp>
          <p:nvSpPr>
            <p:cNvPr id="523" name="Google Shape;523;p31"/>
            <p:cNvSpPr/>
            <p:nvPr/>
          </p:nvSpPr>
          <p:spPr>
            <a:xfrm>
              <a:off x="6094027" y="580662"/>
              <a:ext cx="1473430" cy="2542300"/>
            </a:xfrm>
            <a:custGeom>
              <a:rect b="b" l="l" r="r" t="t"/>
              <a:pathLst>
                <a:path extrusionOk="0" h="68346" w="39611">
                  <a:moveTo>
                    <a:pt x="21771" y="1"/>
                  </a:moveTo>
                  <a:cubicBezTo>
                    <a:pt x="20928" y="1"/>
                    <a:pt x="20064" y="209"/>
                    <a:pt x="19288" y="480"/>
                  </a:cubicBezTo>
                  <a:cubicBezTo>
                    <a:pt x="17677" y="1040"/>
                    <a:pt x="16235" y="1966"/>
                    <a:pt x="14914" y="3030"/>
                  </a:cubicBezTo>
                  <a:cubicBezTo>
                    <a:pt x="13520" y="4152"/>
                    <a:pt x="12246" y="5428"/>
                    <a:pt x="11023" y="6731"/>
                  </a:cubicBezTo>
                  <a:cubicBezTo>
                    <a:pt x="9754" y="8083"/>
                    <a:pt x="8557" y="9495"/>
                    <a:pt x="7431" y="10969"/>
                  </a:cubicBezTo>
                  <a:cubicBezTo>
                    <a:pt x="5198" y="13881"/>
                    <a:pt x="3118" y="17044"/>
                    <a:pt x="1661" y="20423"/>
                  </a:cubicBezTo>
                  <a:cubicBezTo>
                    <a:pt x="931" y="22116"/>
                    <a:pt x="386" y="23880"/>
                    <a:pt x="197" y="25719"/>
                  </a:cubicBezTo>
                  <a:cubicBezTo>
                    <a:pt x="0" y="27631"/>
                    <a:pt x="275" y="29545"/>
                    <a:pt x="745" y="31398"/>
                  </a:cubicBezTo>
                  <a:cubicBezTo>
                    <a:pt x="1234" y="33332"/>
                    <a:pt x="1887" y="35225"/>
                    <a:pt x="2492" y="37124"/>
                  </a:cubicBezTo>
                  <a:lnTo>
                    <a:pt x="4396" y="43115"/>
                  </a:lnTo>
                  <a:lnTo>
                    <a:pt x="5053" y="45180"/>
                  </a:lnTo>
                  <a:cubicBezTo>
                    <a:pt x="4904" y="45293"/>
                    <a:pt x="4823" y="45491"/>
                    <a:pt x="4945" y="45700"/>
                  </a:cubicBezTo>
                  <a:lnTo>
                    <a:pt x="15140" y="63154"/>
                  </a:lnTo>
                  <a:lnTo>
                    <a:pt x="18053" y="68142"/>
                  </a:lnTo>
                  <a:cubicBezTo>
                    <a:pt x="18129" y="68273"/>
                    <a:pt x="18273" y="68345"/>
                    <a:pt x="18417" y="68345"/>
                  </a:cubicBezTo>
                  <a:cubicBezTo>
                    <a:pt x="18520" y="68345"/>
                    <a:pt x="18624" y="68307"/>
                    <a:pt x="18701" y="68226"/>
                  </a:cubicBezTo>
                  <a:cubicBezTo>
                    <a:pt x="19898" y="66974"/>
                    <a:pt x="20175" y="65160"/>
                    <a:pt x="19841" y="63506"/>
                  </a:cubicBezTo>
                  <a:cubicBezTo>
                    <a:pt x="19619" y="62412"/>
                    <a:pt x="19127" y="61412"/>
                    <a:pt x="18532" y="60472"/>
                  </a:cubicBezTo>
                  <a:lnTo>
                    <a:pt x="18532" y="60472"/>
                  </a:lnTo>
                  <a:cubicBezTo>
                    <a:pt x="21044" y="62181"/>
                    <a:pt x="23786" y="63551"/>
                    <a:pt x="26679" y="64484"/>
                  </a:cubicBezTo>
                  <a:cubicBezTo>
                    <a:pt x="27788" y="64841"/>
                    <a:pt x="28977" y="65117"/>
                    <a:pt x="30152" y="65117"/>
                  </a:cubicBezTo>
                  <a:cubicBezTo>
                    <a:pt x="30940" y="65117"/>
                    <a:pt x="31722" y="64993"/>
                    <a:pt x="32469" y="64687"/>
                  </a:cubicBezTo>
                  <a:cubicBezTo>
                    <a:pt x="33914" y="64094"/>
                    <a:pt x="35192" y="62839"/>
                    <a:pt x="35306" y="61212"/>
                  </a:cubicBezTo>
                  <a:cubicBezTo>
                    <a:pt x="35394" y="59949"/>
                    <a:pt x="34738" y="58675"/>
                    <a:pt x="33666" y="58069"/>
                  </a:cubicBezTo>
                  <a:cubicBezTo>
                    <a:pt x="34486" y="57737"/>
                    <a:pt x="35361" y="57538"/>
                    <a:pt x="36201" y="57240"/>
                  </a:cubicBezTo>
                  <a:cubicBezTo>
                    <a:pt x="37262" y="56862"/>
                    <a:pt x="38209" y="56292"/>
                    <a:pt x="38854" y="55346"/>
                  </a:cubicBezTo>
                  <a:cubicBezTo>
                    <a:pt x="39431" y="54499"/>
                    <a:pt x="39610" y="53399"/>
                    <a:pt x="39070" y="52488"/>
                  </a:cubicBezTo>
                  <a:cubicBezTo>
                    <a:pt x="38482" y="51497"/>
                    <a:pt x="37303" y="50984"/>
                    <a:pt x="36284" y="50562"/>
                  </a:cubicBezTo>
                  <a:cubicBezTo>
                    <a:pt x="35255" y="50138"/>
                    <a:pt x="34179" y="49841"/>
                    <a:pt x="33080" y="49676"/>
                  </a:cubicBezTo>
                  <a:cubicBezTo>
                    <a:pt x="34496" y="48469"/>
                    <a:pt x="35810" y="46856"/>
                    <a:pt x="35078" y="44919"/>
                  </a:cubicBezTo>
                  <a:cubicBezTo>
                    <a:pt x="34246" y="42714"/>
                    <a:pt x="31622" y="41577"/>
                    <a:pt x="29539" y="40922"/>
                  </a:cubicBezTo>
                  <a:cubicBezTo>
                    <a:pt x="28300" y="40533"/>
                    <a:pt x="27019" y="40301"/>
                    <a:pt x="25723" y="40228"/>
                  </a:cubicBezTo>
                  <a:cubicBezTo>
                    <a:pt x="26845" y="37369"/>
                    <a:pt x="29271" y="35244"/>
                    <a:pt x="30634" y="32509"/>
                  </a:cubicBezTo>
                  <a:cubicBezTo>
                    <a:pt x="32038" y="29692"/>
                    <a:pt x="32016" y="26361"/>
                    <a:pt x="30666" y="23527"/>
                  </a:cubicBezTo>
                  <a:cubicBezTo>
                    <a:pt x="30014" y="22154"/>
                    <a:pt x="29046" y="21001"/>
                    <a:pt x="27877" y="20039"/>
                  </a:cubicBezTo>
                  <a:cubicBezTo>
                    <a:pt x="26759" y="19116"/>
                    <a:pt x="25523" y="18325"/>
                    <a:pt x="24500" y="17291"/>
                  </a:cubicBezTo>
                  <a:cubicBezTo>
                    <a:pt x="23369" y="16148"/>
                    <a:pt x="22760" y="14726"/>
                    <a:pt x="22973" y="13100"/>
                  </a:cubicBezTo>
                  <a:cubicBezTo>
                    <a:pt x="23210" y="11283"/>
                    <a:pt x="24164" y="9633"/>
                    <a:pt x="24862" y="7966"/>
                  </a:cubicBezTo>
                  <a:cubicBezTo>
                    <a:pt x="25787" y="5759"/>
                    <a:pt x="26215" y="2335"/>
                    <a:pt x="24027" y="693"/>
                  </a:cubicBezTo>
                  <a:cubicBezTo>
                    <a:pt x="23356" y="190"/>
                    <a:pt x="22573" y="1"/>
                    <a:pt x="21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979457" y="363500"/>
              <a:ext cx="1194598" cy="2131900"/>
            </a:xfrm>
            <a:custGeom>
              <a:rect b="b" l="l" r="r" t="t"/>
              <a:pathLst>
                <a:path extrusionOk="0" h="57313" w="32115">
                  <a:moveTo>
                    <a:pt x="22360" y="1"/>
                  </a:moveTo>
                  <a:cubicBezTo>
                    <a:pt x="22131" y="1"/>
                    <a:pt x="21901" y="41"/>
                    <a:pt x="21683" y="121"/>
                  </a:cubicBezTo>
                  <a:cubicBezTo>
                    <a:pt x="21459" y="205"/>
                    <a:pt x="21248" y="324"/>
                    <a:pt x="21060" y="471"/>
                  </a:cubicBezTo>
                  <a:cubicBezTo>
                    <a:pt x="20840" y="643"/>
                    <a:pt x="20755" y="731"/>
                    <a:pt x="20663" y="814"/>
                  </a:cubicBezTo>
                  <a:lnTo>
                    <a:pt x="20120" y="1316"/>
                  </a:lnTo>
                  <a:lnTo>
                    <a:pt x="19039" y="2320"/>
                  </a:lnTo>
                  <a:lnTo>
                    <a:pt x="14739" y="6311"/>
                  </a:lnTo>
                  <a:lnTo>
                    <a:pt x="10511" y="10257"/>
                  </a:lnTo>
                  <a:cubicBezTo>
                    <a:pt x="9115" y="11581"/>
                    <a:pt x="7752" y="12950"/>
                    <a:pt x="6535" y="14437"/>
                  </a:cubicBezTo>
                  <a:cubicBezTo>
                    <a:pt x="4090" y="17422"/>
                    <a:pt x="2375" y="20801"/>
                    <a:pt x="1355" y="24169"/>
                  </a:cubicBezTo>
                  <a:cubicBezTo>
                    <a:pt x="338" y="27545"/>
                    <a:pt x="1" y="30909"/>
                    <a:pt x="215" y="33979"/>
                  </a:cubicBezTo>
                  <a:cubicBezTo>
                    <a:pt x="424" y="37051"/>
                    <a:pt x="1206" y="39831"/>
                    <a:pt x="2317" y="42080"/>
                  </a:cubicBezTo>
                  <a:cubicBezTo>
                    <a:pt x="2867" y="43206"/>
                    <a:pt x="3464" y="44191"/>
                    <a:pt x="4026" y="45080"/>
                  </a:cubicBezTo>
                  <a:cubicBezTo>
                    <a:pt x="4589" y="45967"/>
                    <a:pt x="5124" y="46758"/>
                    <a:pt x="5589" y="47476"/>
                  </a:cubicBezTo>
                  <a:cubicBezTo>
                    <a:pt x="6526" y="48908"/>
                    <a:pt x="7195" y="50052"/>
                    <a:pt x="7625" y="50855"/>
                  </a:cubicBezTo>
                  <a:cubicBezTo>
                    <a:pt x="7730" y="51056"/>
                    <a:pt x="7827" y="51233"/>
                    <a:pt x="7914" y="51386"/>
                  </a:cubicBezTo>
                  <a:cubicBezTo>
                    <a:pt x="7999" y="51540"/>
                    <a:pt x="8067" y="51669"/>
                    <a:pt x="8132" y="51772"/>
                  </a:cubicBezTo>
                  <a:cubicBezTo>
                    <a:pt x="8250" y="51962"/>
                    <a:pt x="8341" y="52061"/>
                    <a:pt x="8398" y="52061"/>
                  </a:cubicBezTo>
                  <a:cubicBezTo>
                    <a:pt x="8403" y="52061"/>
                    <a:pt x="8408" y="52060"/>
                    <a:pt x="8412" y="52059"/>
                  </a:cubicBezTo>
                  <a:cubicBezTo>
                    <a:pt x="8470" y="52040"/>
                    <a:pt x="8485" y="51907"/>
                    <a:pt x="8460" y="51661"/>
                  </a:cubicBezTo>
                  <a:cubicBezTo>
                    <a:pt x="8444" y="51509"/>
                    <a:pt x="8421" y="51359"/>
                    <a:pt x="8390" y="51210"/>
                  </a:cubicBezTo>
                  <a:cubicBezTo>
                    <a:pt x="8349" y="51035"/>
                    <a:pt x="8297" y="50833"/>
                    <a:pt x="8234" y="50604"/>
                  </a:cubicBezTo>
                  <a:cubicBezTo>
                    <a:pt x="7976" y="49695"/>
                    <a:pt x="7434" y="48410"/>
                    <a:pt x="6615" y="46872"/>
                  </a:cubicBezTo>
                  <a:cubicBezTo>
                    <a:pt x="5813" y="45326"/>
                    <a:pt x="4697" y="43541"/>
                    <a:pt x="3775" y="41410"/>
                  </a:cubicBezTo>
                  <a:cubicBezTo>
                    <a:pt x="2854" y="39291"/>
                    <a:pt x="2232" y="36720"/>
                    <a:pt x="2118" y="33869"/>
                  </a:cubicBezTo>
                  <a:cubicBezTo>
                    <a:pt x="1999" y="31023"/>
                    <a:pt x="2377" y="27906"/>
                    <a:pt x="3366" y="24792"/>
                  </a:cubicBezTo>
                  <a:cubicBezTo>
                    <a:pt x="4360" y="21682"/>
                    <a:pt x="5976" y="18578"/>
                    <a:pt x="8244" y="15841"/>
                  </a:cubicBezTo>
                  <a:cubicBezTo>
                    <a:pt x="9380" y="14471"/>
                    <a:pt x="10680" y="13170"/>
                    <a:pt x="12048" y="11876"/>
                  </a:cubicBezTo>
                  <a:lnTo>
                    <a:pt x="16263" y="7944"/>
                  </a:lnTo>
                  <a:lnTo>
                    <a:pt x="20549" y="3939"/>
                  </a:lnTo>
                  <a:lnTo>
                    <a:pt x="22323" y="2281"/>
                  </a:lnTo>
                  <a:cubicBezTo>
                    <a:pt x="22322" y="2279"/>
                    <a:pt x="22323" y="2279"/>
                    <a:pt x="22324" y="2279"/>
                  </a:cubicBezTo>
                  <a:cubicBezTo>
                    <a:pt x="22325" y="2279"/>
                    <a:pt x="22329" y="2281"/>
                    <a:pt x="22330" y="2281"/>
                  </a:cubicBezTo>
                  <a:cubicBezTo>
                    <a:pt x="22331" y="2281"/>
                    <a:pt x="22331" y="2280"/>
                    <a:pt x="22331" y="2279"/>
                  </a:cubicBezTo>
                  <a:lnTo>
                    <a:pt x="22331" y="2279"/>
                  </a:lnTo>
                  <a:cubicBezTo>
                    <a:pt x="22404" y="2396"/>
                    <a:pt x="22464" y="2523"/>
                    <a:pt x="22504" y="2657"/>
                  </a:cubicBezTo>
                  <a:cubicBezTo>
                    <a:pt x="22555" y="2815"/>
                    <a:pt x="22577" y="2942"/>
                    <a:pt x="22607" y="3192"/>
                  </a:cubicBezTo>
                  <a:cubicBezTo>
                    <a:pt x="22851" y="4969"/>
                    <a:pt x="22644" y="6852"/>
                    <a:pt x="22372" y="8782"/>
                  </a:cubicBezTo>
                  <a:cubicBezTo>
                    <a:pt x="22107" y="10707"/>
                    <a:pt x="21783" y="12730"/>
                    <a:pt x="21867" y="14798"/>
                  </a:cubicBezTo>
                  <a:cubicBezTo>
                    <a:pt x="21901" y="15818"/>
                    <a:pt x="22010" y="16832"/>
                    <a:pt x="22196" y="17836"/>
                  </a:cubicBezTo>
                  <a:cubicBezTo>
                    <a:pt x="22384" y="18826"/>
                    <a:pt x="22642" y="19802"/>
                    <a:pt x="22969" y="20755"/>
                  </a:cubicBezTo>
                  <a:cubicBezTo>
                    <a:pt x="23611" y="22653"/>
                    <a:pt x="24545" y="24420"/>
                    <a:pt x="25672" y="26005"/>
                  </a:cubicBezTo>
                  <a:cubicBezTo>
                    <a:pt x="26822" y="27606"/>
                    <a:pt x="28153" y="28864"/>
                    <a:pt x="29063" y="30231"/>
                  </a:cubicBezTo>
                  <a:cubicBezTo>
                    <a:pt x="29508" y="30886"/>
                    <a:pt x="29854" y="31604"/>
                    <a:pt x="30090" y="32361"/>
                  </a:cubicBezTo>
                  <a:cubicBezTo>
                    <a:pt x="30318" y="33107"/>
                    <a:pt x="30446" y="33882"/>
                    <a:pt x="30470" y="34663"/>
                  </a:cubicBezTo>
                  <a:cubicBezTo>
                    <a:pt x="30515" y="36219"/>
                    <a:pt x="30192" y="37759"/>
                    <a:pt x="29629" y="39137"/>
                  </a:cubicBezTo>
                  <a:cubicBezTo>
                    <a:pt x="29058" y="40519"/>
                    <a:pt x="28251" y="41764"/>
                    <a:pt x="27349" y="42860"/>
                  </a:cubicBezTo>
                  <a:cubicBezTo>
                    <a:pt x="26447" y="43960"/>
                    <a:pt x="25443" y="44913"/>
                    <a:pt x="24437" y="45763"/>
                  </a:cubicBezTo>
                  <a:cubicBezTo>
                    <a:pt x="23432" y="46614"/>
                    <a:pt x="22403" y="47351"/>
                    <a:pt x="21432" y="48066"/>
                  </a:cubicBezTo>
                  <a:cubicBezTo>
                    <a:pt x="19482" y="49476"/>
                    <a:pt x="17794" y="50849"/>
                    <a:pt x="16676" y="52247"/>
                  </a:cubicBezTo>
                  <a:cubicBezTo>
                    <a:pt x="15545" y="53630"/>
                    <a:pt x="14951" y="54942"/>
                    <a:pt x="14702" y="55863"/>
                  </a:cubicBezTo>
                  <a:cubicBezTo>
                    <a:pt x="14454" y="56789"/>
                    <a:pt x="14479" y="57306"/>
                    <a:pt x="14527" y="57312"/>
                  </a:cubicBezTo>
                  <a:cubicBezTo>
                    <a:pt x="14528" y="57312"/>
                    <a:pt x="14529" y="57312"/>
                    <a:pt x="14530" y="57312"/>
                  </a:cubicBezTo>
                  <a:cubicBezTo>
                    <a:pt x="14601" y="57312"/>
                    <a:pt x="14698" y="56819"/>
                    <a:pt x="15045" y="55981"/>
                  </a:cubicBezTo>
                  <a:cubicBezTo>
                    <a:pt x="15396" y="55134"/>
                    <a:pt x="16055" y="53956"/>
                    <a:pt x="17214" y="52717"/>
                  </a:cubicBezTo>
                  <a:cubicBezTo>
                    <a:pt x="18361" y="51465"/>
                    <a:pt x="20031" y="50245"/>
                    <a:pt x="22037" y="48926"/>
                  </a:cubicBezTo>
                  <a:cubicBezTo>
                    <a:pt x="24032" y="47606"/>
                    <a:pt x="26360" y="46043"/>
                    <a:pt x="28387" y="43743"/>
                  </a:cubicBezTo>
                  <a:cubicBezTo>
                    <a:pt x="29395" y="42596"/>
                    <a:pt x="30325" y="41266"/>
                    <a:pt x="31013" y="39728"/>
                  </a:cubicBezTo>
                  <a:cubicBezTo>
                    <a:pt x="31694" y="38188"/>
                    <a:pt x="32114" y="36454"/>
                    <a:pt x="32107" y="34631"/>
                  </a:cubicBezTo>
                  <a:cubicBezTo>
                    <a:pt x="32103" y="33700"/>
                    <a:pt x="31973" y="32775"/>
                    <a:pt x="31720" y="31878"/>
                  </a:cubicBezTo>
                  <a:cubicBezTo>
                    <a:pt x="31456" y="30955"/>
                    <a:pt x="31056" y="30073"/>
                    <a:pt x="30535" y="29266"/>
                  </a:cubicBezTo>
                  <a:cubicBezTo>
                    <a:pt x="29499" y="27656"/>
                    <a:pt x="28181" y="26367"/>
                    <a:pt x="27200" y="24924"/>
                  </a:cubicBezTo>
                  <a:cubicBezTo>
                    <a:pt x="25205" y="22024"/>
                    <a:pt x="23981" y="18426"/>
                    <a:pt x="23921" y="14741"/>
                  </a:cubicBezTo>
                  <a:cubicBezTo>
                    <a:pt x="23868" y="12908"/>
                    <a:pt x="24182" y="11039"/>
                    <a:pt x="24475" y="9079"/>
                  </a:cubicBezTo>
                  <a:cubicBezTo>
                    <a:pt x="24766" y="7129"/>
                    <a:pt x="25039" y="5050"/>
                    <a:pt x="24766" y="2904"/>
                  </a:cubicBezTo>
                  <a:cubicBezTo>
                    <a:pt x="24742" y="2665"/>
                    <a:pt x="24686" y="2304"/>
                    <a:pt x="24585" y="1996"/>
                  </a:cubicBezTo>
                  <a:cubicBezTo>
                    <a:pt x="24483" y="1662"/>
                    <a:pt x="24334" y="1344"/>
                    <a:pt x="24144" y="1052"/>
                  </a:cubicBezTo>
                  <a:cubicBezTo>
                    <a:pt x="24075" y="947"/>
                    <a:pt x="24000" y="846"/>
                    <a:pt x="23915" y="754"/>
                  </a:cubicBezTo>
                  <a:cubicBezTo>
                    <a:pt x="23838" y="662"/>
                    <a:pt x="23751" y="578"/>
                    <a:pt x="23661" y="500"/>
                  </a:cubicBezTo>
                  <a:cubicBezTo>
                    <a:pt x="23483" y="344"/>
                    <a:pt x="23279" y="220"/>
                    <a:pt x="23058" y="134"/>
                  </a:cubicBezTo>
                  <a:cubicBezTo>
                    <a:pt x="22836" y="45"/>
                    <a:pt x="22599" y="1"/>
                    <a:pt x="2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5740868" y="314547"/>
              <a:ext cx="690125" cy="1991703"/>
            </a:xfrm>
            <a:custGeom>
              <a:rect b="b" l="l" r="r" t="t"/>
              <a:pathLst>
                <a:path extrusionOk="0" h="53544" w="18553">
                  <a:moveTo>
                    <a:pt x="14943" y="0"/>
                  </a:moveTo>
                  <a:cubicBezTo>
                    <a:pt x="14862" y="0"/>
                    <a:pt x="14782" y="9"/>
                    <a:pt x="14702" y="25"/>
                  </a:cubicBezTo>
                  <a:cubicBezTo>
                    <a:pt x="14616" y="40"/>
                    <a:pt x="14531" y="63"/>
                    <a:pt x="14451" y="98"/>
                  </a:cubicBezTo>
                  <a:cubicBezTo>
                    <a:pt x="14283" y="149"/>
                    <a:pt x="14130" y="246"/>
                    <a:pt x="13991" y="360"/>
                  </a:cubicBezTo>
                  <a:cubicBezTo>
                    <a:pt x="13851" y="476"/>
                    <a:pt x="13725" y="612"/>
                    <a:pt x="13619" y="761"/>
                  </a:cubicBezTo>
                  <a:lnTo>
                    <a:pt x="13486" y="949"/>
                  </a:lnTo>
                  <a:lnTo>
                    <a:pt x="13387" y="1100"/>
                  </a:lnTo>
                  <a:lnTo>
                    <a:pt x="11797" y="3502"/>
                  </a:lnTo>
                  <a:lnTo>
                    <a:pt x="8389" y="8705"/>
                  </a:lnTo>
                  <a:cubicBezTo>
                    <a:pt x="7219" y="10518"/>
                    <a:pt x="5981" y="12360"/>
                    <a:pt x="4793" y="14339"/>
                  </a:cubicBezTo>
                  <a:cubicBezTo>
                    <a:pt x="3614" y="16309"/>
                    <a:pt x="2518" y="18461"/>
                    <a:pt x="1787" y="20742"/>
                  </a:cubicBezTo>
                  <a:cubicBezTo>
                    <a:pt x="267" y="25282"/>
                    <a:pt x="0" y="30204"/>
                    <a:pt x="825" y="34619"/>
                  </a:cubicBezTo>
                  <a:cubicBezTo>
                    <a:pt x="1617" y="39041"/>
                    <a:pt x="3551" y="42966"/>
                    <a:pt x="5968" y="45675"/>
                  </a:cubicBezTo>
                  <a:cubicBezTo>
                    <a:pt x="7162" y="47029"/>
                    <a:pt x="8368" y="48095"/>
                    <a:pt x="9413" y="49027"/>
                  </a:cubicBezTo>
                  <a:cubicBezTo>
                    <a:pt x="10461" y="49955"/>
                    <a:pt x="11358" y="50752"/>
                    <a:pt x="12070" y="51433"/>
                  </a:cubicBezTo>
                  <a:cubicBezTo>
                    <a:pt x="13403" y="52693"/>
                    <a:pt x="14115" y="53543"/>
                    <a:pt x="14382" y="53543"/>
                  </a:cubicBezTo>
                  <a:cubicBezTo>
                    <a:pt x="14402" y="53543"/>
                    <a:pt x="14419" y="53539"/>
                    <a:pt x="14433" y="53530"/>
                  </a:cubicBezTo>
                  <a:cubicBezTo>
                    <a:pt x="14535" y="53467"/>
                    <a:pt x="14473" y="53165"/>
                    <a:pt x="14244" y="52654"/>
                  </a:cubicBezTo>
                  <a:cubicBezTo>
                    <a:pt x="14006" y="52152"/>
                    <a:pt x="13585" y="51450"/>
                    <a:pt x="12956" y="50633"/>
                  </a:cubicBezTo>
                  <a:cubicBezTo>
                    <a:pt x="12329" y="49815"/>
                    <a:pt x="11494" y="48889"/>
                    <a:pt x="10525" y="47871"/>
                  </a:cubicBezTo>
                  <a:cubicBezTo>
                    <a:pt x="9560" y="46851"/>
                    <a:pt x="8458" y="45739"/>
                    <a:pt x="7426" y="44447"/>
                  </a:cubicBezTo>
                  <a:cubicBezTo>
                    <a:pt x="5362" y="41892"/>
                    <a:pt x="3696" y="38309"/>
                    <a:pt x="3001" y="34222"/>
                  </a:cubicBezTo>
                  <a:cubicBezTo>
                    <a:pt x="2283" y="30151"/>
                    <a:pt x="2512" y="25617"/>
                    <a:pt x="3859" y="21406"/>
                  </a:cubicBezTo>
                  <a:cubicBezTo>
                    <a:pt x="5143" y="17192"/>
                    <a:pt x="7769" y="13418"/>
                    <a:pt x="9976" y="9696"/>
                  </a:cubicBezTo>
                  <a:cubicBezTo>
                    <a:pt x="11088" y="7850"/>
                    <a:pt x="12165" y="6063"/>
                    <a:pt x="13187" y="4369"/>
                  </a:cubicBezTo>
                  <a:lnTo>
                    <a:pt x="14662" y="1897"/>
                  </a:lnTo>
                  <a:lnTo>
                    <a:pt x="14803" y="1662"/>
                  </a:lnTo>
                  <a:cubicBezTo>
                    <a:pt x="14819" y="1632"/>
                    <a:pt x="14839" y="1606"/>
                    <a:pt x="14861" y="1581"/>
                  </a:cubicBezTo>
                  <a:cubicBezTo>
                    <a:pt x="14905" y="1529"/>
                    <a:pt x="14969" y="1495"/>
                    <a:pt x="15038" y="1488"/>
                  </a:cubicBezTo>
                  <a:cubicBezTo>
                    <a:pt x="15046" y="1487"/>
                    <a:pt x="15054" y="1487"/>
                    <a:pt x="15062" y="1487"/>
                  </a:cubicBezTo>
                  <a:cubicBezTo>
                    <a:pt x="15122" y="1487"/>
                    <a:pt x="15181" y="1510"/>
                    <a:pt x="15235" y="1540"/>
                  </a:cubicBezTo>
                  <a:cubicBezTo>
                    <a:pt x="15249" y="1548"/>
                    <a:pt x="15262" y="1556"/>
                    <a:pt x="15275" y="1567"/>
                  </a:cubicBezTo>
                  <a:cubicBezTo>
                    <a:pt x="15297" y="1583"/>
                    <a:pt x="15319" y="1599"/>
                    <a:pt x="15338" y="1619"/>
                  </a:cubicBezTo>
                  <a:cubicBezTo>
                    <a:pt x="15395" y="1670"/>
                    <a:pt x="15448" y="1726"/>
                    <a:pt x="15497" y="1784"/>
                  </a:cubicBezTo>
                  <a:cubicBezTo>
                    <a:pt x="15602" y="1910"/>
                    <a:pt x="15694" y="2044"/>
                    <a:pt x="15772" y="2187"/>
                  </a:cubicBezTo>
                  <a:lnTo>
                    <a:pt x="15827" y="2296"/>
                  </a:lnTo>
                  <a:lnTo>
                    <a:pt x="15887" y="2432"/>
                  </a:lnTo>
                  <a:cubicBezTo>
                    <a:pt x="15926" y="2521"/>
                    <a:pt x="15966" y="2610"/>
                    <a:pt x="16005" y="2699"/>
                  </a:cubicBezTo>
                  <a:cubicBezTo>
                    <a:pt x="16158" y="3057"/>
                    <a:pt x="16294" y="3414"/>
                    <a:pt x="16407" y="3773"/>
                  </a:cubicBezTo>
                  <a:cubicBezTo>
                    <a:pt x="16627" y="4459"/>
                    <a:pt x="16809" y="5156"/>
                    <a:pt x="16952" y="5862"/>
                  </a:cubicBezTo>
                  <a:cubicBezTo>
                    <a:pt x="17225" y="7208"/>
                    <a:pt x="17399" y="8418"/>
                    <a:pt x="17580" y="9414"/>
                  </a:cubicBezTo>
                  <a:cubicBezTo>
                    <a:pt x="17918" y="11392"/>
                    <a:pt x="18307" y="12505"/>
                    <a:pt x="18423" y="12505"/>
                  </a:cubicBezTo>
                  <a:cubicBezTo>
                    <a:pt x="18425" y="12505"/>
                    <a:pt x="18427" y="12505"/>
                    <a:pt x="18428" y="12504"/>
                  </a:cubicBezTo>
                  <a:cubicBezTo>
                    <a:pt x="18552" y="12475"/>
                    <a:pt x="18400" y="11335"/>
                    <a:pt x="18289" y="9330"/>
                  </a:cubicBezTo>
                  <a:cubicBezTo>
                    <a:pt x="18224" y="8327"/>
                    <a:pt x="18164" y="7104"/>
                    <a:pt x="17987" y="5690"/>
                  </a:cubicBezTo>
                  <a:cubicBezTo>
                    <a:pt x="17894" y="4931"/>
                    <a:pt x="17754" y="4179"/>
                    <a:pt x="17568" y="3438"/>
                  </a:cubicBezTo>
                  <a:cubicBezTo>
                    <a:pt x="17472" y="3042"/>
                    <a:pt x="17347" y="2639"/>
                    <a:pt x="17203" y="2232"/>
                  </a:cubicBezTo>
                  <a:lnTo>
                    <a:pt x="17090" y="1926"/>
                  </a:lnTo>
                  <a:cubicBezTo>
                    <a:pt x="17053" y="1825"/>
                    <a:pt x="17014" y="1720"/>
                    <a:pt x="16958" y="1600"/>
                  </a:cubicBezTo>
                  <a:cubicBezTo>
                    <a:pt x="16850" y="1368"/>
                    <a:pt x="16719" y="1148"/>
                    <a:pt x="16566" y="943"/>
                  </a:cubicBezTo>
                  <a:cubicBezTo>
                    <a:pt x="16485" y="835"/>
                    <a:pt x="16398" y="732"/>
                    <a:pt x="16304" y="636"/>
                  </a:cubicBezTo>
                  <a:cubicBezTo>
                    <a:pt x="16191" y="517"/>
                    <a:pt x="16065" y="411"/>
                    <a:pt x="15928" y="319"/>
                  </a:cubicBezTo>
                  <a:cubicBezTo>
                    <a:pt x="15651" y="128"/>
                    <a:pt x="15322" y="1"/>
                    <a:pt x="14979" y="1"/>
                  </a:cubicBezTo>
                  <a:cubicBezTo>
                    <a:pt x="14973" y="1"/>
                    <a:pt x="14967" y="1"/>
                    <a:pt x="14962" y="1"/>
                  </a:cubicBezTo>
                  <a:cubicBezTo>
                    <a:pt x="14955" y="1"/>
                    <a:pt x="14949" y="0"/>
                    <a:pt x="14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6505773" y="1950111"/>
              <a:ext cx="1227146" cy="1035430"/>
            </a:xfrm>
            <a:custGeom>
              <a:rect b="b" l="l" r="r" t="t"/>
              <a:pathLst>
                <a:path extrusionOk="0" h="27836" w="32990">
                  <a:moveTo>
                    <a:pt x="14468" y="1"/>
                  </a:moveTo>
                  <a:cubicBezTo>
                    <a:pt x="14037" y="1"/>
                    <a:pt x="13607" y="20"/>
                    <a:pt x="13177" y="58"/>
                  </a:cubicBezTo>
                  <a:cubicBezTo>
                    <a:pt x="11163" y="236"/>
                    <a:pt x="9205" y="814"/>
                    <a:pt x="7418" y="1758"/>
                  </a:cubicBezTo>
                  <a:cubicBezTo>
                    <a:pt x="5736" y="2637"/>
                    <a:pt x="4366" y="3813"/>
                    <a:pt x="3315" y="5026"/>
                  </a:cubicBezTo>
                  <a:cubicBezTo>
                    <a:pt x="2273" y="6252"/>
                    <a:pt x="1527" y="7513"/>
                    <a:pt x="1035" y="8681"/>
                  </a:cubicBezTo>
                  <a:cubicBezTo>
                    <a:pt x="534" y="9847"/>
                    <a:pt x="263" y="10909"/>
                    <a:pt x="126" y="11787"/>
                  </a:cubicBezTo>
                  <a:cubicBezTo>
                    <a:pt x="50" y="12223"/>
                    <a:pt x="29" y="12619"/>
                    <a:pt x="5" y="12957"/>
                  </a:cubicBezTo>
                  <a:cubicBezTo>
                    <a:pt x="0" y="13299"/>
                    <a:pt x="0" y="13586"/>
                    <a:pt x="21" y="13820"/>
                  </a:cubicBezTo>
                  <a:cubicBezTo>
                    <a:pt x="72" y="14287"/>
                    <a:pt x="146" y="14528"/>
                    <a:pt x="244" y="14530"/>
                  </a:cubicBezTo>
                  <a:cubicBezTo>
                    <a:pt x="245" y="14531"/>
                    <a:pt x="246" y="14531"/>
                    <a:pt x="248" y="14531"/>
                  </a:cubicBezTo>
                  <a:cubicBezTo>
                    <a:pt x="466" y="14531"/>
                    <a:pt x="584" y="13581"/>
                    <a:pt x="1101" y="12016"/>
                  </a:cubicBezTo>
                  <a:cubicBezTo>
                    <a:pt x="1409" y="11070"/>
                    <a:pt x="1803" y="10153"/>
                    <a:pt x="2277" y="9279"/>
                  </a:cubicBezTo>
                  <a:cubicBezTo>
                    <a:pt x="2823" y="8265"/>
                    <a:pt x="3578" y="7186"/>
                    <a:pt x="4563" y="6156"/>
                  </a:cubicBezTo>
                  <a:cubicBezTo>
                    <a:pt x="5558" y="5138"/>
                    <a:pt x="6791" y="4175"/>
                    <a:pt x="8289" y="3463"/>
                  </a:cubicBezTo>
                  <a:cubicBezTo>
                    <a:pt x="9872" y="2700"/>
                    <a:pt x="11586" y="2249"/>
                    <a:pt x="13339" y="2133"/>
                  </a:cubicBezTo>
                  <a:cubicBezTo>
                    <a:pt x="13623" y="2115"/>
                    <a:pt x="13907" y="2105"/>
                    <a:pt x="14192" y="2105"/>
                  </a:cubicBezTo>
                  <a:cubicBezTo>
                    <a:pt x="14844" y="2105"/>
                    <a:pt x="15496" y="2154"/>
                    <a:pt x="16143" y="2253"/>
                  </a:cubicBezTo>
                  <a:cubicBezTo>
                    <a:pt x="17091" y="2392"/>
                    <a:pt x="18018" y="2635"/>
                    <a:pt x="18691" y="3079"/>
                  </a:cubicBezTo>
                  <a:cubicBezTo>
                    <a:pt x="18856" y="3189"/>
                    <a:pt x="19022" y="3313"/>
                    <a:pt x="19135" y="3445"/>
                  </a:cubicBezTo>
                  <a:cubicBezTo>
                    <a:pt x="19196" y="3508"/>
                    <a:pt x="19263" y="3570"/>
                    <a:pt x="19311" y="3648"/>
                  </a:cubicBezTo>
                  <a:cubicBezTo>
                    <a:pt x="19364" y="3721"/>
                    <a:pt x="19424" y="3790"/>
                    <a:pt x="19463" y="3876"/>
                  </a:cubicBezTo>
                  <a:cubicBezTo>
                    <a:pt x="19651" y="4196"/>
                    <a:pt x="19771" y="4579"/>
                    <a:pt x="19812" y="4982"/>
                  </a:cubicBezTo>
                  <a:cubicBezTo>
                    <a:pt x="19851" y="5391"/>
                    <a:pt x="19812" y="5803"/>
                    <a:pt x="19692" y="6195"/>
                  </a:cubicBezTo>
                  <a:lnTo>
                    <a:pt x="19669" y="6268"/>
                  </a:lnTo>
                  <a:lnTo>
                    <a:pt x="19645" y="6343"/>
                  </a:lnTo>
                  <a:cubicBezTo>
                    <a:pt x="19635" y="6379"/>
                    <a:pt x="19622" y="6416"/>
                    <a:pt x="19605" y="6449"/>
                  </a:cubicBezTo>
                  <a:cubicBezTo>
                    <a:pt x="19565" y="6576"/>
                    <a:pt x="19438" y="6715"/>
                    <a:pt x="19345" y="6849"/>
                  </a:cubicBezTo>
                  <a:lnTo>
                    <a:pt x="19044" y="7253"/>
                  </a:lnTo>
                  <a:lnTo>
                    <a:pt x="18970" y="7354"/>
                  </a:lnTo>
                  <a:cubicBezTo>
                    <a:pt x="18939" y="7391"/>
                    <a:pt x="18860" y="7447"/>
                    <a:pt x="18806" y="7493"/>
                  </a:cubicBezTo>
                  <a:lnTo>
                    <a:pt x="18451" y="7780"/>
                  </a:lnTo>
                  <a:lnTo>
                    <a:pt x="14882" y="10672"/>
                  </a:lnTo>
                  <a:lnTo>
                    <a:pt x="18685" y="9740"/>
                  </a:lnTo>
                  <a:lnTo>
                    <a:pt x="19727" y="9485"/>
                  </a:lnTo>
                  <a:cubicBezTo>
                    <a:pt x="19812" y="9466"/>
                    <a:pt x="19907" y="9438"/>
                    <a:pt x="19983" y="9425"/>
                  </a:cubicBezTo>
                  <a:lnTo>
                    <a:pt x="20212" y="9387"/>
                  </a:lnTo>
                  <a:lnTo>
                    <a:pt x="20667" y="9310"/>
                  </a:lnTo>
                  <a:lnTo>
                    <a:pt x="20896" y="9272"/>
                  </a:lnTo>
                  <a:cubicBezTo>
                    <a:pt x="20970" y="9259"/>
                    <a:pt x="21045" y="9245"/>
                    <a:pt x="21097" y="9245"/>
                  </a:cubicBezTo>
                  <a:cubicBezTo>
                    <a:pt x="21100" y="9245"/>
                    <a:pt x="21102" y="9246"/>
                    <a:pt x="21105" y="9246"/>
                  </a:cubicBezTo>
                  <a:lnTo>
                    <a:pt x="21464" y="9232"/>
                  </a:lnTo>
                  <a:lnTo>
                    <a:pt x="21823" y="9219"/>
                  </a:lnTo>
                  <a:cubicBezTo>
                    <a:pt x="21844" y="9219"/>
                    <a:pt x="21865" y="9218"/>
                    <a:pt x="21886" y="9218"/>
                  </a:cubicBezTo>
                  <a:cubicBezTo>
                    <a:pt x="21907" y="9218"/>
                    <a:pt x="21927" y="9219"/>
                    <a:pt x="21948" y="9219"/>
                  </a:cubicBezTo>
                  <a:lnTo>
                    <a:pt x="22042" y="9224"/>
                  </a:lnTo>
                  <a:cubicBezTo>
                    <a:pt x="23033" y="9250"/>
                    <a:pt x="24049" y="9460"/>
                    <a:pt x="25050" y="9767"/>
                  </a:cubicBezTo>
                  <a:cubicBezTo>
                    <a:pt x="25551" y="9924"/>
                    <a:pt x="26047" y="10110"/>
                    <a:pt x="26539" y="10317"/>
                  </a:cubicBezTo>
                  <a:cubicBezTo>
                    <a:pt x="27020" y="10517"/>
                    <a:pt x="27487" y="10747"/>
                    <a:pt x="27940" y="11007"/>
                  </a:cubicBezTo>
                  <a:cubicBezTo>
                    <a:pt x="28824" y="11524"/>
                    <a:pt x="29628" y="12163"/>
                    <a:pt x="30158" y="12905"/>
                  </a:cubicBezTo>
                  <a:cubicBezTo>
                    <a:pt x="30690" y="13642"/>
                    <a:pt x="30910" y="14475"/>
                    <a:pt x="30752" y="15292"/>
                  </a:cubicBezTo>
                  <a:cubicBezTo>
                    <a:pt x="30596" y="16114"/>
                    <a:pt x="30082" y="16940"/>
                    <a:pt x="29385" y="17576"/>
                  </a:cubicBezTo>
                  <a:cubicBezTo>
                    <a:pt x="28700" y="18213"/>
                    <a:pt x="27795" y="18699"/>
                    <a:pt x="26834" y="19087"/>
                  </a:cubicBezTo>
                  <a:lnTo>
                    <a:pt x="26467" y="19230"/>
                  </a:lnTo>
                  <a:cubicBezTo>
                    <a:pt x="26238" y="19316"/>
                    <a:pt x="25968" y="19407"/>
                    <a:pt x="25720" y="19493"/>
                  </a:cubicBezTo>
                  <a:lnTo>
                    <a:pt x="24179" y="19989"/>
                  </a:lnTo>
                  <a:lnTo>
                    <a:pt x="23412" y="20231"/>
                  </a:lnTo>
                  <a:lnTo>
                    <a:pt x="23033" y="20352"/>
                  </a:lnTo>
                  <a:lnTo>
                    <a:pt x="22845" y="20412"/>
                  </a:lnTo>
                  <a:lnTo>
                    <a:pt x="22821" y="20420"/>
                  </a:lnTo>
                  <a:lnTo>
                    <a:pt x="22821" y="20421"/>
                  </a:lnTo>
                  <a:lnTo>
                    <a:pt x="22820" y="20424"/>
                  </a:lnTo>
                  <a:lnTo>
                    <a:pt x="22817" y="20431"/>
                  </a:lnTo>
                  <a:cubicBezTo>
                    <a:pt x="22817" y="20433"/>
                    <a:pt x="22826" y="20433"/>
                    <a:pt x="22782" y="20449"/>
                  </a:cubicBezTo>
                  <a:lnTo>
                    <a:pt x="22598" y="20522"/>
                  </a:lnTo>
                  <a:lnTo>
                    <a:pt x="22094" y="20697"/>
                  </a:lnTo>
                  <a:lnTo>
                    <a:pt x="21103" y="21025"/>
                  </a:lnTo>
                  <a:cubicBezTo>
                    <a:pt x="24292" y="21751"/>
                    <a:pt x="25508" y="21984"/>
                    <a:pt x="25354" y="22298"/>
                  </a:cubicBezTo>
                  <a:cubicBezTo>
                    <a:pt x="25427" y="22453"/>
                    <a:pt x="25476" y="22616"/>
                    <a:pt x="25502" y="22784"/>
                  </a:cubicBezTo>
                  <a:cubicBezTo>
                    <a:pt x="25526" y="22956"/>
                    <a:pt x="25526" y="23131"/>
                    <a:pt x="25501" y="23304"/>
                  </a:cubicBezTo>
                  <a:cubicBezTo>
                    <a:pt x="25475" y="23476"/>
                    <a:pt x="25422" y="23609"/>
                    <a:pt x="25348" y="23756"/>
                  </a:cubicBezTo>
                  <a:cubicBezTo>
                    <a:pt x="24995" y="24414"/>
                    <a:pt x="24228" y="24916"/>
                    <a:pt x="23348" y="25256"/>
                  </a:cubicBezTo>
                  <a:cubicBezTo>
                    <a:pt x="22912" y="25433"/>
                    <a:pt x="22437" y="25563"/>
                    <a:pt x="21960" y="25690"/>
                  </a:cubicBezTo>
                  <a:cubicBezTo>
                    <a:pt x="21483" y="25811"/>
                    <a:pt x="21006" y="25913"/>
                    <a:pt x="20528" y="25995"/>
                  </a:cubicBezTo>
                  <a:cubicBezTo>
                    <a:pt x="19591" y="26153"/>
                    <a:pt x="18644" y="26236"/>
                    <a:pt x="17694" y="26245"/>
                  </a:cubicBezTo>
                  <a:cubicBezTo>
                    <a:pt x="17645" y="26245"/>
                    <a:pt x="17596" y="26245"/>
                    <a:pt x="17547" y="26245"/>
                  </a:cubicBezTo>
                  <a:cubicBezTo>
                    <a:pt x="15739" y="26245"/>
                    <a:pt x="14015" y="25984"/>
                    <a:pt x="12459" y="25522"/>
                  </a:cubicBezTo>
                  <a:cubicBezTo>
                    <a:pt x="10855" y="25058"/>
                    <a:pt x="9430" y="24390"/>
                    <a:pt x="8204" y="23647"/>
                  </a:cubicBezTo>
                  <a:cubicBezTo>
                    <a:pt x="6250" y="22450"/>
                    <a:pt x="4520" y="20919"/>
                    <a:pt x="3097" y="19122"/>
                  </a:cubicBezTo>
                  <a:cubicBezTo>
                    <a:pt x="2106" y="17881"/>
                    <a:pt x="1648" y="17082"/>
                    <a:pt x="1529" y="17082"/>
                  </a:cubicBezTo>
                  <a:cubicBezTo>
                    <a:pt x="1525" y="17082"/>
                    <a:pt x="1521" y="17083"/>
                    <a:pt x="1518" y="17085"/>
                  </a:cubicBezTo>
                  <a:cubicBezTo>
                    <a:pt x="1448" y="17118"/>
                    <a:pt x="1730" y="18022"/>
                    <a:pt x="2630" y="19455"/>
                  </a:cubicBezTo>
                  <a:cubicBezTo>
                    <a:pt x="3522" y="20881"/>
                    <a:pt x="5087" y="22842"/>
                    <a:pt x="7600" y="24582"/>
                  </a:cubicBezTo>
                  <a:cubicBezTo>
                    <a:pt x="8972" y="25529"/>
                    <a:pt x="10469" y="26281"/>
                    <a:pt x="12049" y="26818"/>
                  </a:cubicBezTo>
                  <a:cubicBezTo>
                    <a:pt x="13747" y="27406"/>
                    <a:pt x="15657" y="27771"/>
                    <a:pt x="17681" y="27828"/>
                  </a:cubicBezTo>
                  <a:cubicBezTo>
                    <a:pt x="17860" y="27833"/>
                    <a:pt x="18039" y="27836"/>
                    <a:pt x="18218" y="27836"/>
                  </a:cubicBezTo>
                  <a:cubicBezTo>
                    <a:pt x="19076" y="27836"/>
                    <a:pt x="19933" y="27778"/>
                    <a:pt x="20784" y="27662"/>
                  </a:cubicBezTo>
                  <a:cubicBezTo>
                    <a:pt x="21311" y="27590"/>
                    <a:pt x="21838" y="27495"/>
                    <a:pt x="22369" y="27377"/>
                  </a:cubicBezTo>
                  <a:cubicBezTo>
                    <a:pt x="22893" y="27255"/>
                    <a:pt x="23431" y="27125"/>
                    <a:pt x="23976" y="26925"/>
                  </a:cubicBezTo>
                  <a:cubicBezTo>
                    <a:pt x="24519" y="26729"/>
                    <a:pt x="25070" y="26481"/>
                    <a:pt x="25594" y="26122"/>
                  </a:cubicBezTo>
                  <a:cubicBezTo>
                    <a:pt x="26118" y="25770"/>
                    <a:pt x="26617" y="25289"/>
                    <a:pt x="26972" y="24684"/>
                  </a:cubicBezTo>
                  <a:cubicBezTo>
                    <a:pt x="27156" y="24366"/>
                    <a:pt x="27301" y="23994"/>
                    <a:pt x="27363" y="23633"/>
                  </a:cubicBezTo>
                  <a:cubicBezTo>
                    <a:pt x="27500" y="22899"/>
                    <a:pt x="27407" y="22140"/>
                    <a:pt x="27096" y="21462"/>
                  </a:cubicBezTo>
                  <a:lnTo>
                    <a:pt x="27038" y="21351"/>
                  </a:lnTo>
                  <a:cubicBezTo>
                    <a:pt x="27033" y="21343"/>
                    <a:pt x="27031" y="21336"/>
                    <a:pt x="27026" y="21329"/>
                  </a:cubicBezTo>
                  <a:cubicBezTo>
                    <a:pt x="27022" y="21319"/>
                    <a:pt x="27016" y="21310"/>
                    <a:pt x="27010" y="21300"/>
                  </a:cubicBezTo>
                  <a:cubicBezTo>
                    <a:pt x="26998" y="21281"/>
                    <a:pt x="26985" y="21265"/>
                    <a:pt x="26971" y="21249"/>
                  </a:cubicBezTo>
                  <a:cubicBezTo>
                    <a:pt x="26944" y="21221"/>
                    <a:pt x="26909" y="21202"/>
                    <a:pt x="26873" y="21195"/>
                  </a:cubicBezTo>
                  <a:cubicBezTo>
                    <a:pt x="26870" y="21195"/>
                    <a:pt x="26860" y="21193"/>
                    <a:pt x="26863" y="21192"/>
                  </a:cubicBezTo>
                  <a:lnTo>
                    <a:pt x="26880" y="21187"/>
                  </a:lnTo>
                  <a:lnTo>
                    <a:pt x="26915" y="21179"/>
                  </a:lnTo>
                  <a:lnTo>
                    <a:pt x="26979" y="21164"/>
                  </a:lnTo>
                  <a:lnTo>
                    <a:pt x="27099" y="21135"/>
                  </a:lnTo>
                  <a:cubicBezTo>
                    <a:pt x="27122" y="21127"/>
                    <a:pt x="27127" y="21129"/>
                    <a:pt x="27163" y="21116"/>
                  </a:cubicBezTo>
                  <a:cubicBezTo>
                    <a:pt x="27301" y="21068"/>
                    <a:pt x="27439" y="21017"/>
                    <a:pt x="27576" y="20964"/>
                  </a:cubicBezTo>
                  <a:cubicBezTo>
                    <a:pt x="28677" y="20541"/>
                    <a:pt x="29801" y="19992"/>
                    <a:pt x="30786" y="19115"/>
                  </a:cubicBezTo>
                  <a:cubicBezTo>
                    <a:pt x="31282" y="18676"/>
                    <a:pt x="31713" y="18169"/>
                    <a:pt x="32066" y="17610"/>
                  </a:cubicBezTo>
                  <a:cubicBezTo>
                    <a:pt x="32438" y="17026"/>
                    <a:pt x="32704" y="16380"/>
                    <a:pt x="32847" y="15701"/>
                  </a:cubicBezTo>
                  <a:cubicBezTo>
                    <a:pt x="32990" y="14992"/>
                    <a:pt x="32977" y="14260"/>
                    <a:pt x="32809" y="13558"/>
                  </a:cubicBezTo>
                  <a:cubicBezTo>
                    <a:pt x="32642" y="12856"/>
                    <a:pt x="32327" y="12210"/>
                    <a:pt x="31937" y="11652"/>
                  </a:cubicBezTo>
                  <a:cubicBezTo>
                    <a:pt x="31148" y="10534"/>
                    <a:pt x="30116" y="9739"/>
                    <a:pt x="29052" y="9101"/>
                  </a:cubicBezTo>
                  <a:cubicBezTo>
                    <a:pt x="28522" y="8792"/>
                    <a:pt x="27972" y="8516"/>
                    <a:pt x="27407" y="8276"/>
                  </a:cubicBezTo>
                  <a:cubicBezTo>
                    <a:pt x="26855" y="8040"/>
                    <a:pt x="26292" y="7825"/>
                    <a:pt x="25717" y="7642"/>
                  </a:cubicBezTo>
                  <a:cubicBezTo>
                    <a:pt x="24561" y="7283"/>
                    <a:pt x="23355" y="7026"/>
                    <a:pt x="22113" y="6989"/>
                  </a:cubicBezTo>
                  <a:lnTo>
                    <a:pt x="21912" y="6982"/>
                  </a:lnTo>
                  <a:lnTo>
                    <a:pt x="21778" y="6982"/>
                  </a:lnTo>
                  <a:lnTo>
                    <a:pt x="21784" y="6964"/>
                  </a:lnTo>
                  <a:lnTo>
                    <a:pt x="21823" y="6836"/>
                  </a:lnTo>
                  <a:cubicBezTo>
                    <a:pt x="22024" y="6160"/>
                    <a:pt x="22090" y="5451"/>
                    <a:pt x="22014" y="4750"/>
                  </a:cubicBezTo>
                  <a:cubicBezTo>
                    <a:pt x="21938" y="4056"/>
                    <a:pt x="21725" y="3367"/>
                    <a:pt x="21353" y="2748"/>
                  </a:cubicBezTo>
                  <a:cubicBezTo>
                    <a:pt x="20985" y="2129"/>
                    <a:pt x="20435" y="1592"/>
                    <a:pt x="19875" y="1243"/>
                  </a:cubicBezTo>
                  <a:cubicBezTo>
                    <a:pt x="19305" y="880"/>
                    <a:pt x="18710" y="645"/>
                    <a:pt x="18133" y="477"/>
                  </a:cubicBezTo>
                  <a:cubicBezTo>
                    <a:pt x="17554" y="306"/>
                    <a:pt x="16996" y="211"/>
                    <a:pt x="16443" y="134"/>
                  </a:cubicBezTo>
                  <a:cubicBezTo>
                    <a:pt x="15788" y="45"/>
                    <a:pt x="15128" y="1"/>
                    <a:pt x="14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6391501" y="1510020"/>
              <a:ext cx="688042" cy="875108"/>
            </a:xfrm>
            <a:custGeom>
              <a:rect b="b" l="l" r="r" t="t"/>
              <a:pathLst>
                <a:path extrusionOk="0" h="23526" w="18497">
                  <a:moveTo>
                    <a:pt x="17644" y="1"/>
                  </a:moveTo>
                  <a:cubicBezTo>
                    <a:pt x="17441" y="1"/>
                    <a:pt x="17238" y="11"/>
                    <a:pt x="17037" y="32"/>
                  </a:cubicBezTo>
                  <a:cubicBezTo>
                    <a:pt x="16120" y="96"/>
                    <a:pt x="14816" y="325"/>
                    <a:pt x="13312" y="832"/>
                  </a:cubicBezTo>
                  <a:cubicBezTo>
                    <a:pt x="11815" y="1344"/>
                    <a:pt x="10126" y="2145"/>
                    <a:pt x="8490" y="3276"/>
                  </a:cubicBezTo>
                  <a:cubicBezTo>
                    <a:pt x="7673" y="3841"/>
                    <a:pt x="6879" y="4496"/>
                    <a:pt x="6114" y="5210"/>
                  </a:cubicBezTo>
                  <a:cubicBezTo>
                    <a:pt x="4580" y="6668"/>
                    <a:pt x="3299" y="8371"/>
                    <a:pt x="2321" y="10248"/>
                  </a:cubicBezTo>
                  <a:cubicBezTo>
                    <a:pt x="1848" y="11180"/>
                    <a:pt x="1439" y="12121"/>
                    <a:pt x="1121" y="13059"/>
                  </a:cubicBezTo>
                  <a:cubicBezTo>
                    <a:pt x="543" y="14769"/>
                    <a:pt x="196" y="16546"/>
                    <a:pt x="85" y="18347"/>
                  </a:cubicBezTo>
                  <a:cubicBezTo>
                    <a:pt x="0" y="19924"/>
                    <a:pt x="118" y="21237"/>
                    <a:pt x="276" y="22138"/>
                  </a:cubicBezTo>
                  <a:cubicBezTo>
                    <a:pt x="339" y="22590"/>
                    <a:pt x="438" y="22937"/>
                    <a:pt x="499" y="23174"/>
                  </a:cubicBezTo>
                  <a:cubicBezTo>
                    <a:pt x="563" y="23404"/>
                    <a:pt x="612" y="23526"/>
                    <a:pt x="642" y="23526"/>
                  </a:cubicBezTo>
                  <a:cubicBezTo>
                    <a:pt x="642" y="23526"/>
                    <a:pt x="643" y="23526"/>
                    <a:pt x="644" y="23526"/>
                  </a:cubicBezTo>
                  <a:cubicBezTo>
                    <a:pt x="673" y="23521"/>
                    <a:pt x="685" y="23388"/>
                    <a:pt x="679" y="23145"/>
                  </a:cubicBezTo>
                  <a:cubicBezTo>
                    <a:pt x="676" y="22901"/>
                    <a:pt x="636" y="22549"/>
                    <a:pt x="632" y="22098"/>
                  </a:cubicBezTo>
                  <a:cubicBezTo>
                    <a:pt x="575" y="20865"/>
                    <a:pt x="619" y="19630"/>
                    <a:pt x="763" y="18403"/>
                  </a:cubicBezTo>
                  <a:cubicBezTo>
                    <a:pt x="950" y="16891"/>
                    <a:pt x="1330" y="15145"/>
                    <a:pt x="2002" y="13373"/>
                  </a:cubicBezTo>
                  <a:cubicBezTo>
                    <a:pt x="2340" y="12489"/>
                    <a:pt x="2756" y="11604"/>
                    <a:pt x="3227" y="10733"/>
                  </a:cubicBezTo>
                  <a:cubicBezTo>
                    <a:pt x="4195" y="8982"/>
                    <a:pt x="5429" y="7391"/>
                    <a:pt x="6885" y="6017"/>
                  </a:cubicBezTo>
                  <a:cubicBezTo>
                    <a:pt x="7610" y="5346"/>
                    <a:pt x="8359" y="4724"/>
                    <a:pt x="9128" y="4180"/>
                  </a:cubicBezTo>
                  <a:cubicBezTo>
                    <a:pt x="10665" y="3092"/>
                    <a:pt x="12244" y="2291"/>
                    <a:pt x="13644" y="1725"/>
                  </a:cubicBezTo>
                  <a:cubicBezTo>
                    <a:pt x="15049" y="1167"/>
                    <a:pt x="16272" y="833"/>
                    <a:pt x="17136" y="620"/>
                  </a:cubicBezTo>
                  <a:cubicBezTo>
                    <a:pt x="17565" y="496"/>
                    <a:pt x="17910" y="427"/>
                    <a:pt x="18142" y="346"/>
                  </a:cubicBezTo>
                  <a:cubicBezTo>
                    <a:pt x="18374" y="268"/>
                    <a:pt x="18496" y="198"/>
                    <a:pt x="18492" y="138"/>
                  </a:cubicBezTo>
                  <a:cubicBezTo>
                    <a:pt x="18486" y="79"/>
                    <a:pt x="18352" y="39"/>
                    <a:pt x="18105" y="19"/>
                  </a:cubicBezTo>
                  <a:cubicBezTo>
                    <a:pt x="17952" y="7"/>
                    <a:pt x="17797" y="1"/>
                    <a:pt x="17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260414" y="946878"/>
              <a:ext cx="173898" cy="1216991"/>
            </a:xfrm>
            <a:custGeom>
              <a:rect b="b" l="l" r="r" t="t"/>
              <a:pathLst>
                <a:path extrusionOk="0" h="32717" w="4675">
                  <a:moveTo>
                    <a:pt x="260" y="0"/>
                  </a:moveTo>
                  <a:cubicBezTo>
                    <a:pt x="254" y="0"/>
                    <a:pt x="249" y="1"/>
                    <a:pt x="244" y="4"/>
                  </a:cubicBezTo>
                  <a:cubicBezTo>
                    <a:pt x="1" y="113"/>
                    <a:pt x="774" y="2057"/>
                    <a:pt x="1618" y="5049"/>
                  </a:cubicBezTo>
                  <a:cubicBezTo>
                    <a:pt x="2062" y="6541"/>
                    <a:pt x="2451" y="8311"/>
                    <a:pt x="2816" y="10216"/>
                  </a:cubicBezTo>
                  <a:cubicBezTo>
                    <a:pt x="3147" y="12128"/>
                    <a:pt x="3388" y="14183"/>
                    <a:pt x="3518" y="16249"/>
                  </a:cubicBezTo>
                  <a:cubicBezTo>
                    <a:pt x="3614" y="18316"/>
                    <a:pt x="3598" y="20387"/>
                    <a:pt x="3471" y="22327"/>
                  </a:cubicBezTo>
                  <a:cubicBezTo>
                    <a:pt x="3312" y="24261"/>
                    <a:pt x="3110" y="26069"/>
                    <a:pt x="2815" y="27599"/>
                  </a:cubicBezTo>
                  <a:cubicBezTo>
                    <a:pt x="2270" y="30668"/>
                    <a:pt x="1653" y="32670"/>
                    <a:pt x="1793" y="32716"/>
                  </a:cubicBezTo>
                  <a:cubicBezTo>
                    <a:pt x="1794" y="32716"/>
                    <a:pt x="1795" y="32716"/>
                    <a:pt x="1796" y="32716"/>
                  </a:cubicBezTo>
                  <a:cubicBezTo>
                    <a:pt x="1858" y="32716"/>
                    <a:pt x="2068" y="32238"/>
                    <a:pt x="2390" y="31393"/>
                  </a:cubicBezTo>
                  <a:cubicBezTo>
                    <a:pt x="2470" y="31177"/>
                    <a:pt x="2565" y="30941"/>
                    <a:pt x="2651" y="30677"/>
                  </a:cubicBezTo>
                  <a:cubicBezTo>
                    <a:pt x="2733" y="30411"/>
                    <a:pt x="2822" y="30125"/>
                    <a:pt x="2917" y="29817"/>
                  </a:cubicBezTo>
                  <a:lnTo>
                    <a:pt x="3210" y="28838"/>
                  </a:lnTo>
                  <a:cubicBezTo>
                    <a:pt x="3304" y="28490"/>
                    <a:pt x="3388" y="28121"/>
                    <a:pt x="3483" y="27736"/>
                  </a:cubicBezTo>
                  <a:cubicBezTo>
                    <a:pt x="3877" y="26203"/>
                    <a:pt x="4173" y="24375"/>
                    <a:pt x="4406" y="22406"/>
                  </a:cubicBezTo>
                  <a:cubicBezTo>
                    <a:pt x="4604" y="20432"/>
                    <a:pt x="4674" y="18313"/>
                    <a:pt x="4606" y="16195"/>
                  </a:cubicBezTo>
                  <a:cubicBezTo>
                    <a:pt x="4505" y="14079"/>
                    <a:pt x="4264" y="11969"/>
                    <a:pt x="3903" y="10014"/>
                  </a:cubicBezTo>
                  <a:cubicBezTo>
                    <a:pt x="3509" y="8067"/>
                    <a:pt x="3060" y="6263"/>
                    <a:pt x="2529" y="4766"/>
                  </a:cubicBezTo>
                  <a:cubicBezTo>
                    <a:pt x="1527" y="1828"/>
                    <a:pt x="491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6402846" y="1160730"/>
              <a:ext cx="460505" cy="480517"/>
            </a:xfrm>
            <a:custGeom>
              <a:rect b="b" l="l" r="r" t="t"/>
              <a:pathLst>
                <a:path extrusionOk="0" h="12918" w="12380">
                  <a:moveTo>
                    <a:pt x="12094" y="0"/>
                  </a:moveTo>
                  <a:cubicBezTo>
                    <a:pt x="11705" y="0"/>
                    <a:pt x="10742" y="325"/>
                    <a:pt x="9526" y="986"/>
                  </a:cubicBezTo>
                  <a:cubicBezTo>
                    <a:pt x="8757" y="1390"/>
                    <a:pt x="7915" y="1961"/>
                    <a:pt x="7048" y="2619"/>
                  </a:cubicBezTo>
                  <a:cubicBezTo>
                    <a:pt x="6193" y="3290"/>
                    <a:pt x="5337" y="4080"/>
                    <a:pt x="4544" y="4925"/>
                  </a:cubicBezTo>
                  <a:cubicBezTo>
                    <a:pt x="3780" y="5766"/>
                    <a:pt x="3077" y="6659"/>
                    <a:pt x="2443" y="7600"/>
                  </a:cubicBezTo>
                  <a:cubicBezTo>
                    <a:pt x="1854" y="8513"/>
                    <a:pt x="1349" y="9391"/>
                    <a:pt x="994" y="10181"/>
                  </a:cubicBezTo>
                  <a:cubicBezTo>
                    <a:pt x="263" y="11754"/>
                    <a:pt x="0" y="12881"/>
                    <a:pt x="99" y="12916"/>
                  </a:cubicBezTo>
                  <a:cubicBezTo>
                    <a:pt x="102" y="12917"/>
                    <a:pt x="105" y="12918"/>
                    <a:pt x="108" y="12918"/>
                  </a:cubicBezTo>
                  <a:cubicBezTo>
                    <a:pt x="248" y="12918"/>
                    <a:pt x="734" y="11903"/>
                    <a:pt x="1594" y="10502"/>
                  </a:cubicBezTo>
                  <a:cubicBezTo>
                    <a:pt x="2023" y="9781"/>
                    <a:pt x="2586" y="8978"/>
                    <a:pt x="3208" y="8142"/>
                  </a:cubicBezTo>
                  <a:cubicBezTo>
                    <a:pt x="3874" y="7281"/>
                    <a:pt x="4584" y="6458"/>
                    <a:pt x="5337" y="5672"/>
                  </a:cubicBezTo>
                  <a:cubicBezTo>
                    <a:pt x="6101" y="4902"/>
                    <a:pt x="6902" y="4170"/>
                    <a:pt x="7740" y="3482"/>
                  </a:cubicBezTo>
                  <a:cubicBezTo>
                    <a:pt x="8554" y="2839"/>
                    <a:pt x="9329" y="2254"/>
                    <a:pt x="10025" y="1797"/>
                  </a:cubicBezTo>
                  <a:cubicBezTo>
                    <a:pt x="11403" y="863"/>
                    <a:pt x="12380" y="298"/>
                    <a:pt x="12276" y="65"/>
                  </a:cubicBezTo>
                  <a:cubicBezTo>
                    <a:pt x="12257" y="22"/>
                    <a:pt x="12195" y="0"/>
                    <a:pt x="12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6574999" y="2484201"/>
              <a:ext cx="37" cy="3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cap="flat" cmpd="sng" w="6900">
              <a:solidFill>
                <a:srgbClr val="000000"/>
              </a:solidFill>
              <a:prstDash val="solid"/>
              <a:miter lim="14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6518198" y="2476538"/>
              <a:ext cx="938828" cy="278758"/>
            </a:xfrm>
            <a:custGeom>
              <a:rect b="b" l="l" r="r" t="t"/>
              <a:pathLst>
                <a:path extrusionOk="0" h="7494" w="25239">
                  <a:moveTo>
                    <a:pt x="216" y="1"/>
                  </a:moveTo>
                  <a:cubicBezTo>
                    <a:pt x="184" y="1"/>
                    <a:pt x="160" y="9"/>
                    <a:pt x="145" y="27"/>
                  </a:cubicBezTo>
                  <a:cubicBezTo>
                    <a:pt x="1" y="189"/>
                    <a:pt x="1158" y="1451"/>
                    <a:pt x="3277" y="2876"/>
                  </a:cubicBezTo>
                  <a:cubicBezTo>
                    <a:pt x="4325" y="3604"/>
                    <a:pt x="5642" y="4307"/>
                    <a:pt x="7088" y="4982"/>
                  </a:cubicBezTo>
                  <a:cubicBezTo>
                    <a:pt x="8547" y="5628"/>
                    <a:pt x="10160" y="6187"/>
                    <a:pt x="11807" y="6619"/>
                  </a:cubicBezTo>
                  <a:cubicBezTo>
                    <a:pt x="13462" y="7021"/>
                    <a:pt x="15144" y="7292"/>
                    <a:pt x="16732" y="7419"/>
                  </a:cubicBezTo>
                  <a:cubicBezTo>
                    <a:pt x="17512" y="7466"/>
                    <a:pt x="18267" y="7493"/>
                    <a:pt x="18983" y="7493"/>
                  </a:cubicBezTo>
                  <a:cubicBezTo>
                    <a:pt x="19728" y="7493"/>
                    <a:pt x="20431" y="7464"/>
                    <a:pt x="21076" y="7399"/>
                  </a:cubicBezTo>
                  <a:cubicBezTo>
                    <a:pt x="23613" y="7180"/>
                    <a:pt x="25238" y="6678"/>
                    <a:pt x="25217" y="6584"/>
                  </a:cubicBezTo>
                  <a:cubicBezTo>
                    <a:pt x="25211" y="6554"/>
                    <a:pt x="25131" y="6542"/>
                    <a:pt x="24984" y="6542"/>
                  </a:cubicBezTo>
                  <a:cubicBezTo>
                    <a:pt x="24443" y="6542"/>
                    <a:pt x="22999" y="6705"/>
                    <a:pt x="21045" y="6719"/>
                  </a:cubicBezTo>
                  <a:cubicBezTo>
                    <a:pt x="20900" y="6722"/>
                    <a:pt x="20751" y="6724"/>
                    <a:pt x="20600" y="6724"/>
                  </a:cubicBezTo>
                  <a:cubicBezTo>
                    <a:pt x="19463" y="6724"/>
                    <a:pt x="18177" y="6630"/>
                    <a:pt x="16821" y="6488"/>
                  </a:cubicBezTo>
                  <a:cubicBezTo>
                    <a:pt x="15287" y="6295"/>
                    <a:pt x="13670" y="5982"/>
                    <a:pt x="12079" y="5566"/>
                  </a:cubicBezTo>
                  <a:cubicBezTo>
                    <a:pt x="10531" y="5131"/>
                    <a:pt x="9012" y="4596"/>
                    <a:pt x="7532" y="3969"/>
                  </a:cubicBezTo>
                  <a:cubicBezTo>
                    <a:pt x="6129" y="3335"/>
                    <a:pt x="4836" y="2702"/>
                    <a:pt x="3779" y="2066"/>
                  </a:cubicBezTo>
                  <a:cubicBezTo>
                    <a:pt x="1831" y="936"/>
                    <a:pt x="555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058280" y="2252345"/>
              <a:ext cx="752989" cy="1084382"/>
            </a:xfrm>
            <a:custGeom>
              <a:rect b="b" l="l" r="r" t="t"/>
              <a:pathLst>
                <a:path extrusionOk="0" h="29152" w="20243">
                  <a:moveTo>
                    <a:pt x="3140" y="1"/>
                  </a:moveTo>
                  <a:cubicBezTo>
                    <a:pt x="3014" y="1"/>
                    <a:pt x="2884" y="7"/>
                    <a:pt x="2751" y="20"/>
                  </a:cubicBezTo>
                  <a:cubicBezTo>
                    <a:pt x="2419" y="60"/>
                    <a:pt x="2060" y="137"/>
                    <a:pt x="1706" y="313"/>
                  </a:cubicBezTo>
                  <a:cubicBezTo>
                    <a:pt x="1348" y="474"/>
                    <a:pt x="1001" y="745"/>
                    <a:pt x="720" y="1090"/>
                  </a:cubicBezTo>
                  <a:cubicBezTo>
                    <a:pt x="432" y="1427"/>
                    <a:pt x="232" y="1862"/>
                    <a:pt x="121" y="2317"/>
                  </a:cubicBezTo>
                  <a:cubicBezTo>
                    <a:pt x="17" y="2779"/>
                    <a:pt x="1" y="3256"/>
                    <a:pt x="74" y="3723"/>
                  </a:cubicBezTo>
                  <a:cubicBezTo>
                    <a:pt x="145" y="4203"/>
                    <a:pt x="294" y="4669"/>
                    <a:pt x="515" y="5101"/>
                  </a:cubicBezTo>
                  <a:cubicBezTo>
                    <a:pt x="737" y="5541"/>
                    <a:pt x="1017" y="5938"/>
                    <a:pt x="1329" y="6306"/>
                  </a:cubicBezTo>
                  <a:cubicBezTo>
                    <a:pt x="1958" y="7043"/>
                    <a:pt x="2684" y="7631"/>
                    <a:pt x="3367" y="8231"/>
                  </a:cubicBezTo>
                  <a:cubicBezTo>
                    <a:pt x="4759" y="9444"/>
                    <a:pt x="6248" y="10736"/>
                    <a:pt x="7712" y="12156"/>
                  </a:cubicBezTo>
                  <a:cubicBezTo>
                    <a:pt x="9175" y="13576"/>
                    <a:pt x="10620" y="15126"/>
                    <a:pt x="11871" y="16848"/>
                  </a:cubicBezTo>
                  <a:cubicBezTo>
                    <a:pt x="13128" y="18565"/>
                    <a:pt x="14195" y="20465"/>
                    <a:pt x="14897" y="22476"/>
                  </a:cubicBezTo>
                  <a:cubicBezTo>
                    <a:pt x="15068" y="22978"/>
                    <a:pt x="15227" y="23486"/>
                    <a:pt x="15348" y="24001"/>
                  </a:cubicBezTo>
                  <a:cubicBezTo>
                    <a:pt x="15478" y="24518"/>
                    <a:pt x="15564" y="25013"/>
                    <a:pt x="15673" y="25604"/>
                  </a:cubicBezTo>
                  <a:cubicBezTo>
                    <a:pt x="15729" y="25896"/>
                    <a:pt x="15793" y="26201"/>
                    <a:pt x="15882" y="26516"/>
                  </a:cubicBezTo>
                  <a:lnTo>
                    <a:pt x="15955" y="26756"/>
                  </a:lnTo>
                  <a:lnTo>
                    <a:pt x="15997" y="26877"/>
                  </a:lnTo>
                  <a:cubicBezTo>
                    <a:pt x="16010" y="26913"/>
                    <a:pt x="16034" y="26988"/>
                    <a:pt x="16059" y="27047"/>
                  </a:cubicBezTo>
                  <a:lnTo>
                    <a:pt x="16219" y="27423"/>
                  </a:lnTo>
                  <a:lnTo>
                    <a:pt x="16409" y="27773"/>
                  </a:lnTo>
                  <a:cubicBezTo>
                    <a:pt x="16682" y="28221"/>
                    <a:pt x="17022" y="28580"/>
                    <a:pt x="17388" y="28825"/>
                  </a:cubicBezTo>
                  <a:cubicBezTo>
                    <a:pt x="17709" y="29033"/>
                    <a:pt x="18036" y="29152"/>
                    <a:pt x="18394" y="29152"/>
                  </a:cubicBezTo>
                  <a:cubicBezTo>
                    <a:pt x="18449" y="29152"/>
                    <a:pt x="18504" y="29149"/>
                    <a:pt x="18560" y="29143"/>
                  </a:cubicBezTo>
                  <a:cubicBezTo>
                    <a:pt x="18868" y="29110"/>
                    <a:pt x="19160" y="28984"/>
                    <a:pt x="19396" y="28784"/>
                  </a:cubicBezTo>
                  <a:cubicBezTo>
                    <a:pt x="19620" y="28594"/>
                    <a:pt x="19792" y="28352"/>
                    <a:pt x="19922" y="28054"/>
                  </a:cubicBezTo>
                  <a:cubicBezTo>
                    <a:pt x="19954" y="27979"/>
                    <a:pt x="19983" y="27903"/>
                    <a:pt x="20009" y="27821"/>
                  </a:cubicBezTo>
                  <a:cubicBezTo>
                    <a:pt x="20037" y="27742"/>
                    <a:pt x="20039" y="27637"/>
                    <a:pt x="20055" y="27547"/>
                  </a:cubicBezTo>
                  <a:lnTo>
                    <a:pt x="20131" y="26986"/>
                  </a:lnTo>
                  <a:lnTo>
                    <a:pt x="20205" y="26430"/>
                  </a:lnTo>
                  <a:cubicBezTo>
                    <a:pt x="20209" y="26377"/>
                    <a:pt x="20208" y="26344"/>
                    <a:pt x="20209" y="26302"/>
                  </a:cubicBezTo>
                  <a:lnTo>
                    <a:pt x="20212" y="26221"/>
                  </a:lnTo>
                  <a:lnTo>
                    <a:pt x="20217" y="26059"/>
                  </a:lnTo>
                  <a:cubicBezTo>
                    <a:pt x="20243" y="25211"/>
                    <a:pt x="20205" y="24363"/>
                    <a:pt x="20103" y="23521"/>
                  </a:cubicBezTo>
                  <a:cubicBezTo>
                    <a:pt x="20005" y="22711"/>
                    <a:pt x="19856" y="21907"/>
                    <a:pt x="19661" y="21113"/>
                  </a:cubicBezTo>
                  <a:cubicBezTo>
                    <a:pt x="19467" y="20356"/>
                    <a:pt x="19233" y="19608"/>
                    <a:pt x="18964" y="18874"/>
                  </a:cubicBezTo>
                  <a:cubicBezTo>
                    <a:pt x="17898" y="16002"/>
                    <a:pt x="16358" y="13678"/>
                    <a:pt x="14945" y="11864"/>
                  </a:cubicBezTo>
                  <a:cubicBezTo>
                    <a:pt x="13817" y="10429"/>
                    <a:pt x="12583" y="9082"/>
                    <a:pt x="11252" y="7833"/>
                  </a:cubicBezTo>
                  <a:cubicBezTo>
                    <a:pt x="10368" y="7008"/>
                    <a:pt x="9803" y="6570"/>
                    <a:pt x="9672" y="6570"/>
                  </a:cubicBezTo>
                  <a:cubicBezTo>
                    <a:pt x="9662" y="6570"/>
                    <a:pt x="9655" y="6573"/>
                    <a:pt x="9650" y="6578"/>
                  </a:cubicBezTo>
                  <a:cubicBezTo>
                    <a:pt x="9574" y="6651"/>
                    <a:pt x="10006" y="7236"/>
                    <a:pt x="10798" y="8246"/>
                  </a:cubicBezTo>
                  <a:cubicBezTo>
                    <a:pt x="11587" y="9260"/>
                    <a:pt x="12747" y="10698"/>
                    <a:pt x="13985" y="12559"/>
                  </a:cubicBezTo>
                  <a:cubicBezTo>
                    <a:pt x="15212" y="14420"/>
                    <a:pt x="16530" y="16715"/>
                    <a:pt x="17385" y="19421"/>
                  </a:cubicBezTo>
                  <a:cubicBezTo>
                    <a:pt x="17595" y="20096"/>
                    <a:pt x="17781" y="20795"/>
                    <a:pt x="17931" y="21511"/>
                  </a:cubicBezTo>
                  <a:cubicBezTo>
                    <a:pt x="18079" y="22238"/>
                    <a:pt x="18182" y="22972"/>
                    <a:pt x="18243" y="23711"/>
                  </a:cubicBezTo>
                  <a:cubicBezTo>
                    <a:pt x="18306" y="24464"/>
                    <a:pt x="18314" y="25222"/>
                    <a:pt x="18264" y="25976"/>
                  </a:cubicBezTo>
                  <a:lnTo>
                    <a:pt x="18249" y="26217"/>
                  </a:lnTo>
                  <a:lnTo>
                    <a:pt x="18239" y="26262"/>
                  </a:lnTo>
                  <a:cubicBezTo>
                    <a:pt x="18233" y="26291"/>
                    <a:pt x="18229" y="26319"/>
                    <a:pt x="18220" y="26344"/>
                  </a:cubicBezTo>
                  <a:cubicBezTo>
                    <a:pt x="18206" y="26387"/>
                    <a:pt x="18178" y="26435"/>
                    <a:pt x="18130" y="26435"/>
                  </a:cubicBezTo>
                  <a:cubicBezTo>
                    <a:pt x="18124" y="26435"/>
                    <a:pt x="18119" y="26434"/>
                    <a:pt x="18114" y="26433"/>
                  </a:cubicBezTo>
                  <a:cubicBezTo>
                    <a:pt x="18042" y="26407"/>
                    <a:pt x="18007" y="26332"/>
                    <a:pt x="17988" y="26280"/>
                  </a:cubicBezTo>
                  <a:lnTo>
                    <a:pt x="17899" y="25963"/>
                  </a:lnTo>
                  <a:cubicBezTo>
                    <a:pt x="17841" y="25735"/>
                    <a:pt x="17792" y="25487"/>
                    <a:pt x="17749" y="25223"/>
                  </a:cubicBezTo>
                  <a:cubicBezTo>
                    <a:pt x="17665" y="24705"/>
                    <a:pt x="17569" y="24088"/>
                    <a:pt x="17435" y="23505"/>
                  </a:cubicBezTo>
                  <a:cubicBezTo>
                    <a:pt x="17306" y="22918"/>
                    <a:pt x="17139" y="22342"/>
                    <a:pt x="16953" y="21773"/>
                  </a:cubicBezTo>
                  <a:cubicBezTo>
                    <a:pt x="16199" y="19496"/>
                    <a:pt x="15033" y="17394"/>
                    <a:pt x="13674" y="15529"/>
                  </a:cubicBezTo>
                  <a:cubicBezTo>
                    <a:pt x="12316" y="13655"/>
                    <a:pt x="10768" y="12023"/>
                    <a:pt x="9221" y="10567"/>
                  </a:cubicBezTo>
                  <a:cubicBezTo>
                    <a:pt x="7672" y="9110"/>
                    <a:pt x="6115" y="7831"/>
                    <a:pt x="4667" y="6667"/>
                  </a:cubicBezTo>
                  <a:cubicBezTo>
                    <a:pt x="3933" y="6076"/>
                    <a:pt x="3250" y="5560"/>
                    <a:pt x="2749" y="5031"/>
                  </a:cubicBezTo>
                  <a:cubicBezTo>
                    <a:pt x="2238" y="4496"/>
                    <a:pt x="1920" y="3967"/>
                    <a:pt x="1795" y="3411"/>
                  </a:cubicBezTo>
                  <a:cubicBezTo>
                    <a:pt x="1665" y="2856"/>
                    <a:pt x="1736" y="2366"/>
                    <a:pt x="1965" y="2018"/>
                  </a:cubicBezTo>
                  <a:cubicBezTo>
                    <a:pt x="2078" y="1843"/>
                    <a:pt x="2216" y="1690"/>
                    <a:pt x="2395" y="1582"/>
                  </a:cubicBezTo>
                  <a:cubicBezTo>
                    <a:pt x="2564" y="1461"/>
                    <a:pt x="2770" y="1383"/>
                    <a:pt x="2975" y="1325"/>
                  </a:cubicBezTo>
                  <a:cubicBezTo>
                    <a:pt x="3246" y="1254"/>
                    <a:pt x="3522" y="1227"/>
                    <a:pt x="3784" y="1227"/>
                  </a:cubicBezTo>
                  <a:cubicBezTo>
                    <a:pt x="3928" y="1227"/>
                    <a:pt x="4068" y="1235"/>
                    <a:pt x="4201" y="1249"/>
                  </a:cubicBezTo>
                  <a:cubicBezTo>
                    <a:pt x="4528" y="1283"/>
                    <a:pt x="4852" y="1348"/>
                    <a:pt x="5168" y="1448"/>
                  </a:cubicBezTo>
                  <a:cubicBezTo>
                    <a:pt x="5561" y="1566"/>
                    <a:pt x="5829" y="1672"/>
                    <a:pt x="5980" y="1672"/>
                  </a:cubicBezTo>
                  <a:cubicBezTo>
                    <a:pt x="6032" y="1672"/>
                    <a:pt x="6070" y="1660"/>
                    <a:pt x="6094" y="1631"/>
                  </a:cubicBezTo>
                  <a:cubicBezTo>
                    <a:pt x="6182" y="1539"/>
                    <a:pt x="6036" y="1196"/>
                    <a:pt x="5515" y="788"/>
                  </a:cubicBezTo>
                  <a:cubicBezTo>
                    <a:pt x="5257" y="585"/>
                    <a:pt x="4901" y="376"/>
                    <a:pt x="4441" y="222"/>
                  </a:cubicBezTo>
                  <a:cubicBezTo>
                    <a:pt x="4072" y="97"/>
                    <a:pt x="3639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5390089" y="1383063"/>
              <a:ext cx="765301" cy="906503"/>
            </a:xfrm>
            <a:custGeom>
              <a:rect b="b" l="l" r="r" t="t"/>
              <a:pathLst>
                <a:path extrusionOk="0" h="24370" w="20574">
                  <a:moveTo>
                    <a:pt x="3006" y="1"/>
                  </a:moveTo>
                  <a:cubicBezTo>
                    <a:pt x="2981" y="1"/>
                    <a:pt x="2955" y="1"/>
                    <a:pt x="2929" y="2"/>
                  </a:cubicBezTo>
                  <a:cubicBezTo>
                    <a:pt x="2054" y="28"/>
                    <a:pt x="1177" y="599"/>
                    <a:pt x="645" y="1457"/>
                  </a:cubicBezTo>
                  <a:cubicBezTo>
                    <a:pt x="92" y="2347"/>
                    <a:pt x="0" y="3475"/>
                    <a:pt x="155" y="4541"/>
                  </a:cubicBezTo>
                  <a:cubicBezTo>
                    <a:pt x="231" y="5077"/>
                    <a:pt x="359" y="5606"/>
                    <a:pt x="521" y="6130"/>
                  </a:cubicBezTo>
                  <a:cubicBezTo>
                    <a:pt x="561" y="6262"/>
                    <a:pt x="599" y="6394"/>
                    <a:pt x="638" y="6527"/>
                  </a:cubicBezTo>
                  <a:cubicBezTo>
                    <a:pt x="685" y="6659"/>
                    <a:pt x="731" y="6790"/>
                    <a:pt x="780" y="6923"/>
                  </a:cubicBezTo>
                  <a:cubicBezTo>
                    <a:pt x="870" y="7188"/>
                    <a:pt x="969" y="7453"/>
                    <a:pt x="1085" y="7714"/>
                  </a:cubicBezTo>
                  <a:cubicBezTo>
                    <a:pt x="1959" y="9827"/>
                    <a:pt x="3356" y="11852"/>
                    <a:pt x="4998" y="13605"/>
                  </a:cubicBezTo>
                  <a:cubicBezTo>
                    <a:pt x="6637" y="15366"/>
                    <a:pt x="8517" y="16871"/>
                    <a:pt x="10342" y="18141"/>
                  </a:cubicBezTo>
                  <a:cubicBezTo>
                    <a:pt x="12173" y="19415"/>
                    <a:pt x="13944" y="20480"/>
                    <a:pt x="15457" y="21394"/>
                  </a:cubicBezTo>
                  <a:lnTo>
                    <a:pt x="19113" y="23588"/>
                  </a:lnTo>
                  <a:cubicBezTo>
                    <a:pt x="19929" y="24077"/>
                    <a:pt x="20426" y="24370"/>
                    <a:pt x="20524" y="24370"/>
                  </a:cubicBezTo>
                  <a:cubicBezTo>
                    <a:pt x="20532" y="24370"/>
                    <a:pt x="20537" y="24368"/>
                    <a:pt x="20540" y="24364"/>
                  </a:cubicBezTo>
                  <a:cubicBezTo>
                    <a:pt x="20574" y="24317"/>
                    <a:pt x="20134" y="23919"/>
                    <a:pt x="19313" y="23290"/>
                  </a:cubicBezTo>
                  <a:cubicBezTo>
                    <a:pt x="18491" y="22662"/>
                    <a:pt x="17285" y="21810"/>
                    <a:pt x="15823" y="20817"/>
                  </a:cubicBezTo>
                  <a:cubicBezTo>
                    <a:pt x="14363" y="19822"/>
                    <a:pt x="12645" y="18688"/>
                    <a:pt x="10890" y="17379"/>
                  </a:cubicBezTo>
                  <a:cubicBezTo>
                    <a:pt x="9132" y="16071"/>
                    <a:pt x="7347" y="14575"/>
                    <a:pt x="5797" y="12865"/>
                  </a:cubicBezTo>
                  <a:cubicBezTo>
                    <a:pt x="4243" y="11161"/>
                    <a:pt x="2937" y="9245"/>
                    <a:pt x="2102" y="7282"/>
                  </a:cubicBezTo>
                  <a:cubicBezTo>
                    <a:pt x="1991" y="7038"/>
                    <a:pt x="1898" y="6791"/>
                    <a:pt x="1810" y="6546"/>
                  </a:cubicBezTo>
                  <a:lnTo>
                    <a:pt x="1673" y="6180"/>
                  </a:lnTo>
                  <a:cubicBezTo>
                    <a:pt x="1635" y="6057"/>
                    <a:pt x="1597" y="5933"/>
                    <a:pt x="1559" y="5812"/>
                  </a:cubicBezTo>
                  <a:cubicBezTo>
                    <a:pt x="1397" y="5323"/>
                    <a:pt x="1273" y="4843"/>
                    <a:pt x="1196" y="4380"/>
                  </a:cubicBezTo>
                  <a:cubicBezTo>
                    <a:pt x="1118" y="3918"/>
                    <a:pt x="1093" y="3470"/>
                    <a:pt x="1136" y="3055"/>
                  </a:cubicBezTo>
                  <a:cubicBezTo>
                    <a:pt x="1156" y="2854"/>
                    <a:pt x="1194" y="2654"/>
                    <a:pt x="1251" y="2460"/>
                  </a:cubicBezTo>
                  <a:cubicBezTo>
                    <a:pt x="1304" y="2280"/>
                    <a:pt x="1377" y="2106"/>
                    <a:pt x="1466" y="1942"/>
                  </a:cubicBezTo>
                  <a:cubicBezTo>
                    <a:pt x="1828" y="1289"/>
                    <a:pt x="2433" y="860"/>
                    <a:pt x="2989" y="802"/>
                  </a:cubicBezTo>
                  <a:cubicBezTo>
                    <a:pt x="3048" y="793"/>
                    <a:pt x="3107" y="789"/>
                    <a:pt x="3164" y="789"/>
                  </a:cubicBezTo>
                  <a:cubicBezTo>
                    <a:pt x="3631" y="789"/>
                    <a:pt x="4033" y="1064"/>
                    <a:pt x="4275" y="1359"/>
                  </a:cubicBezTo>
                  <a:cubicBezTo>
                    <a:pt x="4552" y="1696"/>
                    <a:pt x="4630" y="2041"/>
                    <a:pt x="4639" y="2277"/>
                  </a:cubicBezTo>
                  <a:cubicBezTo>
                    <a:pt x="4643" y="2514"/>
                    <a:pt x="4605" y="2660"/>
                    <a:pt x="4665" y="2693"/>
                  </a:cubicBezTo>
                  <a:cubicBezTo>
                    <a:pt x="4670" y="2696"/>
                    <a:pt x="4677" y="2698"/>
                    <a:pt x="4684" y="2698"/>
                  </a:cubicBezTo>
                  <a:cubicBezTo>
                    <a:pt x="4709" y="2698"/>
                    <a:pt x="4744" y="2677"/>
                    <a:pt x="4787" y="2633"/>
                  </a:cubicBezTo>
                  <a:cubicBezTo>
                    <a:pt x="4849" y="2578"/>
                    <a:pt x="4909" y="2477"/>
                    <a:pt x="4964" y="2331"/>
                  </a:cubicBezTo>
                  <a:cubicBezTo>
                    <a:pt x="5068" y="2042"/>
                    <a:pt x="5069" y="1534"/>
                    <a:pt x="4766" y="1022"/>
                  </a:cubicBezTo>
                  <a:cubicBezTo>
                    <a:pt x="4598" y="737"/>
                    <a:pt x="4366" y="495"/>
                    <a:pt x="4087" y="316"/>
                  </a:cubicBezTo>
                  <a:cubicBezTo>
                    <a:pt x="3923" y="208"/>
                    <a:pt x="3745" y="126"/>
                    <a:pt x="3557" y="73"/>
                  </a:cubicBezTo>
                  <a:cubicBezTo>
                    <a:pt x="3461" y="38"/>
                    <a:pt x="3353" y="31"/>
                    <a:pt x="3246" y="12"/>
                  </a:cubicBezTo>
                  <a:cubicBezTo>
                    <a:pt x="3167" y="4"/>
                    <a:pt x="3086" y="1"/>
                    <a:pt x="3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5225153" y="1835503"/>
              <a:ext cx="887198" cy="498372"/>
            </a:xfrm>
            <a:custGeom>
              <a:rect b="b" l="l" r="r" t="t"/>
              <a:pathLst>
                <a:path extrusionOk="0" h="13398" w="23851">
                  <a:moveTo>
                    <a:pt x="2311" y="1"/>
                  </a:moveTo>
                  <a:cubicBezTo>
                    <a:pt x="2031" y="1"/>
                    <a:pt x="1754" y="59"/>
                    <a:pt x="1498" y="173"/>
                  </a:cubicBezTo>
                  <a:cubicBezTo>
                    <a:pt x="797" y="487"/>
                    <a:pt x="266" y="1223"/>
                    <a:pt x="94" y="2082"/>
                  </a:cubicBezTo>
                  <a:cubicBezTo>
                    <a:pt x="10" y="2513"/>
                    <a:pt x="0" y="2992"/>
                    <a:pt x="130" y="3466"/>
                  </a:cubicBezTo>
                  <a:cubicBezTo>
                    <a:pt x="250" y="3921"/>
                    <a:pt x="464" y="4362"/>
                    <a:pt x="740" y="4758"/>
                  </a:cubicBezTo>
                  <a:cubicBezTo>
                    <a:pt x="1296" y="5551"/>
                    <a:pt x="2061" y="6182"/>
                    <a:pt x="2856" y="6731"/>
                  </a:cubicBezTo>
                  <a:cubicBezTo>
                    <a:pt x="4444" y="7863"/>
                    <a:pt x="6327" y="8770"/>
                    <a:pt x="8264" y="9453"/>
                  </a:cubicBezTo>
                  <a:cubicBezTo>
                    <a:pt x="10205" y="10139"/>
                    <a:pt x="12205" y="10590"/>
                    <a:pt x="14085" y="10923"/>
                  </a:cubicBezTo>
                  <a:cubicBezTo>
                    <a:pt x="15969" y="11255"/>
                    <a:pt x="17726" y="11426"/>
                    <a:pt x="19184" y="11715"/>
                  </a:cubicBezTo>
                  <a:cubicBezTo>
                    <a:pt x="20647" y="11994"/>
                    <a:pt x="21816" y="12392"/>
                    <a:pt x="22589" y="12776"/>
                  </a:cubicBezTo>
                  <a:cubicBezTo>
                    <a:pt x="23301" y="13122"/>
                    <a:pt x="23703" y="13397"/>
                    <a:pt x="23798" y="13397"/>
                  </a:cubicBezTo>
                  <a:cubicBezTo>
                    <a:pt x="23807" y="13397"/>
                    <a:pt x="23813" y="13395"/>
                    <a:pt x="23817" y="13391"/>
                  </a:cubicBezTo>
                  <a:cubicBezTo>
                    <a:pt x="23850" y="13354"/>
                    <a:pt x="23514" y="12960"/>
                    <a:pt x="22761" y="12464"/>
                  </a:cubicBezTo>
                  <a:cubicBezTo>
                    <a:pt x="22016" y="11962"/>
                    <a:pt x="20820" y="11435"/>
                    <a:pt x="19333" y="11051"/>
                  </a:cubicBezTo>
                  <a:cubicBezTo>
                    <a:pt x="17846" y="10655"/>
                    <a:pt x="16090" y="10397"/>
                    <a:pt x="14260" y="10004"/>
                  </a:cubicBezTo>
                  <a:cubicBezTo>
                    <a:pt x="12428" y="9610"/>
                    <a:pt x="10487" y="9116"/>
                    <a:pt x="8630" y="8427"/>
                  </a:cubicBezTo>
                  <a:cubicBezTo>
                    <a:pt x="6772" y="7739"/>
                    <a:pt x="4992" y="6872"/>
                    <a:pt x="3486" y="5822"/>
                  </a:cubicBezTo>
                  <a:cubicBezTo>
                    <a:pt x="2722" y="5311"/>
                    <a:pt x="2051" y="4760"/>
                    <a:pt x="1595" y="4145"/>
                  </a:cubicBezTo>
                  <a:cubicBezTo>
                    <a:pt x="1368" y="3838"/>
                    <a:pt x="1200" y="3515"/>
                    <a:pt x="1099" y="3189"/>
                  </a:cubicBezTo>
                  <a:cubicBezTo>
                    <a:pt x="999" y="2882"/>
                    <a:pt x="990" y="2557"/>
                    <a:pt x="1032" y="2249"/>
                  </a:cubicBezTo>
                  <a:cubicBezTo>
                    <a:pt x="1120" y="1628"/>
                    <a:pt x="1457" y="1116"/>
                    <a:pt x="1854" y="891"/>
                  </a:cubicBezTo>
                  <a:cubicBezTo>
                    <a:pt x="2075" y="763"/>
                    <a:pt x="2320" y="715"/>
                    <a:pt x="2560" y="715"/>
                  </a:cubicBezTo>
                  <a:cubicBezTo>
                    <a:pt x="2751" y="715"/>
                    <a:pt x="2939" y="745"/>
                    <a:pt x="3109" y="789"/>
                  </a:cubicBezTo>
                  <a:cubicBezTo>
                    <a:pt x="3497" y="887"/>
                    <a:pt x="3814" y="1023"/>
                    <a:pt x="4039" y="1096"/>
                  </a:cubicBezTo>
                  <a:cubicBezTo>
                    <a:pt x="4181" y="1144"/>
                    <a:pt x="4287" y="1170"/>
                    <a:pt x="4354" y="1170"/>
                  </a:cubicBezTo>
                  <a:cubicBezTo>
                    <a:pt x="4394" y="1170"/>
                    <a:pt x="4420" y="1161"/>
                    <a:pt x="4431" y="1142"/>
                  </a:cubicBezTo>
                  <a:cubicBezTo>
                    <a:pt x="4463" y="1090"/>
                    <a:pt x="4386" y="977"/>
                    <a:pt x="4207" y="812"/>
                  </a:cubicBezTo>
                  <a:cubicBezTo>
                    <a:pt x="3938" y="572"/>
                    <a:pt x="3634" y="375"/>
                    <a:pt x="3306" y="226"/>
                  </a:cubicBezTo>
                  <a:cubicBezTo>
                    <a:pt x="3055" y="110"/>
                    <a:pt x="2788" y="39"/>
                    <a:pt x="2513" y="11"/>
                  </a:cubicBezTo>
                  <a:cubicBezTo>
                    <a:pt x="2446" y="4"/>
                    <a:pt x="2378" y="1"/>
                    <a:pt x="2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806825" y="-60475"/>
              <a:ext cx="1926793" cy="3570347"/>
            </a:xfrm>
            <a:custGeom>
              <a:rect b="b" l="l" r="r" t="t"/>
              <a:pathLst>
                <a:path extrusionOk="0" h="94360" w="51799">
                  <a:moveTo>
                    <a:pt x="34664" y="20791"/>
                  </a:moveTo>
                  <a:lnTo>
                    <a:pt x="35213" y="20825"/>
                  </a:lnTo>
                  <a:cubicBezTo>
                    <a:pt x="35395" y="20832"/>
                    <a:pt x="35577" y="20851"/>
                    <a:pt x="35760" y="20879"/>
                  </a:cubicBezTo>
                  <a:cubicBezTo>
                    <a:pt x="35942" y="20905"/>
                    <a:pt x="36125" y="20925"/>
                    <a:pt x="36306" y="20954"/>
                  </a:cubicBezTo>
                  <a:cubicBezTo>
                    <a:pt x="37765" y="21217"/>
                    <a:pt x="39172" y="21722"/>
                    <a:pt x="40467" y="22448"/>
                  </a:cubicBezTo>
                  <a:cubicBezTo>
                    <a:pt x="41776" y="23161"/>
                    <a:pt x="42966" y="24094"/>
                    <a:pt x="44018" y="25155"/>
                  </a:cubicBezTo>
                  <a:cubicBezTo>
                    <a:pt x="44532" y="25696"/>
                    <a:pt x="45031" y="26260"/>
                    <a:pt x="45473" y="26870"/>
                  </a:cubicBezTo>
                  <a:cubicBezTo>
                    <a:pt x="45707" y="27166"/>
                    <a:pt x="45906" y="27486"/>
                    <a:pt x="46124" y="27792"/>
                  </a:cubicBezTo>
                  <a:cubicBezTo>
                    <a:pt x="46202" y="27920"/>
                    <a:pt x="46282" y="28046"/>
                    <a:pt x="46362" y="28172"/>
                  </a:cubicBezTo>
                  <a:lnTo>
                    <a:pt x="46362" y="28172"/>
                  </a:lnTo>
                  <a:cubicBezTo>
                    <a:pt x="46167" y="28762"/>
                    <a:pt x="45940" y="29347"/>
                    <a:pt x="45677" y="29923"/>
                  </a:cubicBezTo>
                  <a:cubicBezTo>
                    <a:pt x="45167" y="31038"/>
                    <a:pt x="44536" y="32120"/>
                    <a:pt x="43738" y="33096"/>
                  </a:cubicBezTo>
                  <a:cubicBezTo>
                    <a:pt x="42933" y="34090"/>
                    <a:pt x="41998" y="34973"/>
                    <a:pt x="40957" y="35717"/>
                  </a:cubicBezTo>
                  <a:cubicBezTo>
                    <a:pt x="39903" y="36466"/>
                    <a:pt x="38736" y="37095"/>
                    <a:pt x="37476" y="37495"/>
                  </a:cubicBezTo>
                  <a:cubicBezTo>
                    <a:pt x="36395" y="37842"/>
                    <a:pt x="35254" y="38033"/>
                    <a:pt x="34103" y="38033"/>
                  </a:cubicBezTo>
                  <a:cubicBezTo>
                    <a:pt x="33916" y="38033"/>
                    <a:pt x="33730" y="38028"/>
                    <a:pt x="33543" y="38018"/>
                  </a:cubicBezTo>
                  <a:cubicBezTo>
                    <a:pt x="30885" y="37845"/>
                    <a:pt x="28243" y="36441"/>
                    <a:pt x="26558" y="34239"/>
                  </a:cubicBezTo>
                  <a:cubicBezTo>
                    <a:pt x="26331" y="33975"/>
                    <a:pt x="26162" y="33671"/>
                    <a:pt x="25969" y="33384"/>
                  </a:cubicBezTo>
                  <a:cubicBezTo>
                    <a:pt x="25870" y="33242"/>
                    <a:pt x="25806" y="33080"/>
                    <a:pt x="25721" y="32928"/>
                  </a:cubicBezTo>
                  <a:cubicBezTo>
                    <a:pt x="25645" y="32772"/>
                    <a:pt x="25551" y="32625"/>
                    <a:pt x="25491" y="32463"/>
                  </a:cubicBezTo>
                  <a:cubicBezTo>
                    <a:pt x="25370" y="32139"/>
                    <a:pt x="25218" y="31823"/>
                    <a:pt x="25140" y="31486"/>
                  </a:cubicBezTo>
                  <a:cubicBezTo>
                    <a:pt x="25095" y="31318"/>
                    <a:pt x="25043" y="31154"/>
                    <a:pt x="25003" y="30984"/>
                  </a:cubicBezTo>
                  <a:lnTo>
                    <a:pt x="24919" y="30472"/>
                  </a:lnTo>
                  <a:cubicBezTo>
                    <a:pt x="24694" y="29100"/>
                    <a:pt x="24957" y="27676"/>
                    <a:pt x="25514" y="26385"/>
                  </a:cubicBezTo>
                  <a:cubicBezTo>
                    <a:pt x="25824" y="25753"/>
                    <a:pt x="26167" y="25124"/>
                    <a:pt x="26625" y="24573"/>
                  </a:cubicBezTo>
                  <a:lnTo>
                    <a:pt x="26787" y="24361"/>
                  </a:lnTo>
                  <a:cubicBezTo>
                    <a:pt x="26844" y="24291"/>
                    <a:pt x="26908" y="24227"/>
                    <a:pt x="26966" y="24161"/>
                  </a:cubicBezTo>
                  <a:lnTo>
                    <a:pt x="27328" y="23763"/>
                  </a:lnTo>
                  <a:lnTo>
                    <a:pt x="27722" y="23395"/>
                  </a:lnTo>
                  <a:cubicBezTo>
                    <a:pt x="27849" y="23268"/>
                    <a:pt x="27987" y="23150"/>
                    <a:pt x="28130" y="23040"/>
                  </a:cubicBezTo>
                  <a:lnTo>
                    <a:pt x="28554" y="22704"/>
                  </a:lnTo>
                  <a:cubicBezTo>
                    <a:pt x="28700" y="22601"/>
                    <a:pt x="28853" y="22504"/>
                    <a:pt x="29002" y="22402"/>
                  </a:cubicBezTo>
                  <a:cubicBezTo>
                    <a:pt x="29296" y="22189"/>
                    <a:pt x="29624" y="22036"/>
                    <a:pt x="29936" y="21852"/>
                  </a:cubicBezTo>
                  <a:cubicBezTo>
                    <a:pt x="30589" y="21543"/>
                    <a:pt x="31257" y="21251"/>
                    <a:pt x="31964" y="21090"/>
                  </a:cubicBezTo>
                  <a:cubicBezTo>
                    <a:pt x="32310" y="20981"/>
                    <a:pt x="32672" y="20949"/>
                    <a:pt x="33026" y="20877"/>
                  </a:cubicBezTo>
                  <a:cubicBezTo>
                    <a:pt x="33206" y="20857"/>
                    <a:pt x="33388" y="20844"/>
                    <a:pt x="33571" y="20827"/>
                  </a:cubicBezTo>
                  <a:lnTo>
                    <a:pt x="33842" y="20803"/>
                  </a:lnTo>
                  <a:lnTo>
                    <a:pt x="34117" y="20798"/>
                  </a:lnTo>
                  <a:lnTo>
                    <a:pt x="34664" y="20791"/>
                  </a:lnTo>
                  <a:close/>
                  <a:moveTo>
                    <a:pt x="31620" y="0"/>
                  </a:moveTo>
                  <a:cubicBezTo>
                    <a:pt x="31576" y="0"/>
                    <a:pt x="31554" y="3"/>
                    <a:pt x="31554" y="7"/>
                  </a:cubicBezTo>
                  <a:cubicBezTo>
                    <a:pt x="31548" y="54"/>
                    <a:pt x="32330" y="101"/>
                    <a:pt x="33730" y="469"/>
                  </a:cubicBezTo>
                  <a:cubicBezTo>
                    <a:pt x="35118" y="844"/>
                    <a:pt x="37148" y="1600"/>
                    <a:pt x="39295" y="3232"/>
                  </a:cubicBezTo>
                  <a:cubicBezTo>
                    <a:pt x="39836" y="3630"/>
                    <a:pt x="40369" y="4098"/>
                    <a:pt x="40909" y="4606"/>
                  </a:cubicBezTo>
                  <a:cubicBezTo>
                    <a:pt x="41465" y="5146"/>
                    <a:pt x="41988" y="5720"/>
                    <a:pt x="42475" y="6323"/>
                  </a:cubicBezTo>
                  <a:cubicBezTo>
                    <a:pt x="42996" y="6984"/>
                    <a:pt x="43478" y="7674"/>
                    <a:pt x="43917" y="8391"/>
                  </a:cubicBezTo>
                  <a:cubicBezTo>
                    <a:pt x="44384" y="9164"/>
                    <a:pt x="44803" y="9967"/>
                    <a:pt x="45169" y="10793"/>
                  </a:cubicBezTo>
                  <a:cubicBezTo>
                    <a:pt x="45934" y="12498"/>
                    <a:pt x="46533" y="14409"/>
                    <a:pt x="46914" y="16471"/>
                  </a:cubicBezTo>
                  <a:cubicBezTo>
                    <a:pt x="47294" y="18533"/>
                    <a:pt x="47477" y="20744"/>
                    <a:pt x="47331" y="23033"/>
                  </a:cubicBezTo>
                  <a:cubicBezTo>
                    <a:pt x="47251" y="24274"/>
                    <a:pt x="47070" y="25541"/>
                    <a:pt x="46759" y="26798"/>
                  </a:cubicBezTo>
                  <a:lnTo>
                    <a:pt x="46759" y="26798"/>
                  </a:lnTo>
                  <a:cubicBezTo>
                    <a:pt x="46624" y="26601"/>
                    <a:pt x="46488" y="26406"/>
                    <a:pt x="46340" y="26219"/>
                  </a:cubicBezTo>
                  <a:cubicBezTo>
                    <a:pt x="45870" y="25577"/>
                    <a:pt x="45339" y="24978"/>
                    <a:pt x="44786" y="24400"/>
                  </a:cubicBezTo>
                  <a:cubicBezTo>
                    <a:pt x="43657" y="23268"/>
                    <a:pt x="42385" y="22277"/>
                    <a:pt x="40979" y="21515"/>
                  </a:cubicBezTo>
                  <a:cubicBezTo>
                    <a:pt x="39579" y="20737"/>
                    <a:pt x="38057" y="20198"/>
                    <a:pt x="36479" y="19921"/>
                  </a:cubicBezTo>
                  <a:cubicBezTo>
                    <a:pt x="36281" y="19890"/>
                    <a:pt x="36082" y="19869"/>
                    <a:pt x="35884" y="19841"/>
                  </a:cubicBezTo>
                  <a:cubicBezTo>
                    <a:pt x="35685" y="19812"/>
                    <a:pt x="35486" y="19793"/>
                    <a:pt x="35286" y="19784"/>
                  </a:cubicBezTo>
                  <a:lnTo>
                    <a:pt x="34686" y="19750"/>
                  </a:lnTo>
                  <a:lnTo>
                    <a:pt x="34086" y="19761"/>
                  </a:lnTo>
                  <a:lnTo>
                    <a:pt x="33785" y="19768"/>
                  </a:lnTo>
                  <a:lnTo>
                    <a:pt x="33486" y="19794"/>
                  </a:lnTo>
                  <a:cubicBezTo>
                    <a:pt x="33286" y="19815"/>
                    <a:pt x="33088" y="19829"/>
                    <a:pt x="32889" y="19853"/>
                  </a:cubicBezTo>
                  <a:cubicBezTo>
                    <a:pt x="32494" y="19931"/>
                    <a:pt x="32089" y="19974"/>
                    <a:pt x="31705" y="20093"/>
                  </a:cubicBezTo>
                  <a:cubicBezTo>
                    <a:pt x="30922" y="20279"/>
                    <a:pt x="30186" y="20601"/>
                    <a:pt x="29469" y="20947"/>
                  </a:cubicBezTo>
                  <a:cubicBezTo>
                    <a:pt x="29126" y="21147"/>
                    <a:pt x="28766" y="21321"/>
                    <a:pt x="28445" y="21556"/>
                  </a:cubicBezTo>
                  <a:cubicBezTo>
                    <a:pt x="28280" y="21668"/>
                    <a:pt x="28115" y="21776"/>
                    <a:pt x="27953" y="21891"/>
                  </a:cubicBezTo>
                  <a:lnTo>
                    <a:pt x="27489" y="22262"/>
                  </a:lnTo>
                  <a:cubicBezTo>
                    <a:pt x="27333" y="22383"/>
                    <a:pt x="27182" y="22513"/>
                    <a:pt x="27042" y="22653"/>
                  </a:cubicBezTo>
                  <a:cubicBezTo>
                    <a:pt x="26898" y="22789"/>
                    <a:pt x="26752" y="22922"/>
                    <a:pt x="26612" y="23061"/>
                  </a:cubicBezTo>
                  <a:lnTo>
                    <a:pt x="26215" y="23501"/>
                  </a:lnTo>
                  <a:cubicBezTo>
                    <a:pt x="26149" y="23576"/>
                    <a:pt x="26080" y="23647"/>
                    <a:pt x="26018" y="23723"/>
                  </a:cubicBezTo>
                  <a:lnTo>
                    <a:pt x="25838" y="23960"/>
                  </a:lnTo>
                  <a:cubicBezTo>
                    <a:pt x="25336" y="24573"/>
                    <a:pt x="24954" y="25273"/>
                    <a:pt x="24614" y="25984"/>
                  </a:cubicBezTo>
                  <a:cubicBezTo>
                    <a:pt x="23993" y="27432"/>
                    <a:pt x="23704" y="29056"/>
                    <a:pt x="23967" y="30612"/>
                  </a:cubicBezTo>
                  <a:lnTo>
                    <a:pt x="24066" y="31191"/>
                  </a:lnTo>
                  <a:cubicBezTo>
                    <a:pt x="24112" y="31381"/>
                    <a:pt x="24171" y="31568"/>
                    <a:pt x="24222" y="31755"/>
                  </a:cubicBezTo>
                  <a:cubicBezTo>
                    <a:pt x="24314" y="32136"/>
                    <a:pt x="24484" y="32488"/>
                    <a:pt x="24624" y="32848"/>
                  </a:cubicBezTo>
                  <a:cubicBezTo>
                    <a:pt x="24694" y="33029"/>
                    <a:pt x="24798" y="33194"/>
                    <a:pt x="24884" y="33366"/>
                  </a:cubicBezTo>
                  <a:cubicBezTo>
                    <a:pt x="24977" y="33534"/>
                    <a:pt x="25053" y="33712"/>
                    <a:pt x="25162" y="33871"/>
                  </a:cubicBezTo>
                  <a:cubicBezTo>
                    <a:pt x="25377" y="34189"/>
                    <a:pt x="25570" y="34522"/>
                    <a:pt x="25818" y="34811"/>
                  </a:cubicBezTo>
                  <a:cubicBezTo>
                    <a:pt x="26758" y="36011"/>
                    <a:pt x="27934" y="37000"/>
                    <a:pt x="29258" y="37689"/>
                  </a:cubicBezTo>
                  <a:cubicBezTo>
                    <a:pt x="30574" y="38381"/>
                    <a:pt x="32024" y="38822"/>
                    <a:pt x="33493" y="38895"/>
                  </a:cubicBezTo>
                  <a:cubicBezTo>
                    <a:pt x="33674" y="38904"/>
                    <a:pt x="33854" y="38908"/>
                    <a:pt x="34035" y="38908"/>
                  </a:cubicBezTo>
                  <a:cubicBezTo>
                    <a:pt x="35309" y="38908"/>
                    <a:pt x="36564" y="38690"/>
                    <a:pt x="37742" y="38302"/>
                  </a:cubicBezTo>
                  <a:cubicBezTo>
                    <a:pt x="39091" y="37863"/>
                    <a:pt x="40327" y="37184"/>
                    <a:pt x="41436" y="36382"/>
                  </a:cubicBezTo>
                  <a:cubicBezTo>
                    <a:pt x="42529" y="35585"/>
                    <a:pt x="43510" y="34645"/>
                    <a:pt x="44354" y="33587"/>
                  </a:cubicBezTo>
                  <a:cubicBezTo>
                    <a:pt x="45187" y="32547"/>
                    <a:pt x="45842" y="31400"/>
                    <a:pt x="46363" y="30233"/>
                  </a:cubicBezTo>
                  <a:cubicBezTo>
                    <a:pt x="46544" y="29826"/>
                    <a:pt x="46708" y="29416"/>
                    <a:pt x="46856" y="29003"/>
                  </a:cubicBezTo>
                  <a:lnTo>
                    <a:pt x="46856" y="29003"/>
                  </a:lnTo>
                  <a:cubicBezTo>
                    <a:pt x="48296" y="31554"/>
                    <a:pt x="49201" y="34399"/>
                    <a:pt x="49799" y="37279"/>
                  </a:cubicBezTo>
                  <a:cubicBezTo>
                    <a:pt x="50371" y="40270"/>
                    <a:pt x="50683" y="43300"/>
                    <a:pt x="50683" y="46312"/>
                  </a:cubicBezTo>
                  <a:cubicBezTo>
                    <a:pt x="50679" y="49326"/>
                    <a:pt x="50348" y="52309"/>
                    <a:pt x="49808" y="55212"/>
                  </a:cubicBezTo>
                  <a:cubicBezTo>
                    <a:pt x="49736" y="55574"/>
                    <a:pt x="49663" y="55936"/>
                    <a:pt x="49592" y="56298"/>
                  </a:cubicBezTo>
                  <a:cubicBezTo>
                    <a:pt x="49520" y="56659"/>
                    <a:pt x="49455" y="57021"/>
                    <a:pt x="49355" y="57374"/>
                  </a:cubicBezTo>
                  <a:cubicBezTo>
                    <a:pt x="49174" y="58086"/>
                    <a:pt x="48993" y="58794"/>
                    <a:pt x="48812" y="59502"/>
                  </a:cubicBezTo>
                  <a:cubicBezTo>
                    <a:pt x="48385" y="60896"/>
                    <a:pt x="47982" y="62288"/>
                    <a:pt x="47456" y="63626"/>
                  </a:cubicBezTo>
                  <a:lnTo>
                    <a:pt x="47084" y="64635"/>
                  </a:lnTo>
                  <a:cubicBezTo>
                    <a:pt x="46966" y="64973"/>
                    <a:pt x="46808" y="65295"/>
                    <a:pt x="46674" y="65624"/>
                  </a:cubicBezTo>
                  <a:cubicBezTo>
                    <a:pt x="46390" y="66277"/>
                    <a:pt x="46122" y="66934"/>
                    <a:pt x="45828" y="67576"/>
                  </a:cubicBezTo>
                  <a:lnTo>
                    <a:pt x="44902" y="69469"/>
                  </a:lnTo>
                  <a:lnTo>
                    <a:pt x="44670" y="69937"/>
                  </a:lnTo>
                  <a:lnTo>
                    <a:pt x="44418" y="70394"/>
                  </a:lnTo>
                  <a:lnTo>
                    <a:pt x="43914" y="71305"/>
                  </a:lnTo>
                  <a:cubicBezTo>
                    <a:pt x="43746" y="71608"/>
                    <a:pt x="43580" y="71909"/>
                    <a:pt x="43414" y="72211"/>
                  </a:cubicBezTo>
                  <a:cubicBezTo>
                    <a:pt x="43244" y="72510"/>
                    <a:pt x="43055" y="72796"/>
                    <a:pt x="42877" y="73088"/>
                  </a:cubicBezTo>
                  <a:cubicBezTo>
                    <a:pt x="42513" y="73668"/>
                    <a:pt x="42166" y="74253"/>
                    <a:pt x="41795" y="74818"/>
                  </a:cubicBezTo>
                  <a:cubicBezTo>
                    <a:pt x="41023" y="75929"/>
                    <a:pt x="40287" y="77044"/>
                    <a:pt x="39461" y="78071"/>
                  </a:cubicBezTo>
                  <a:cubicBezTo>
                    <a:pt x="37919" y="80114"/>
                    <a:pt x="36218" y="82032"/>
                    <a:pt x="34375" y="83809"/>
                  </a:cubicBezTo>
                  <a:cubicBezTo>
                    <a:pt x="32663" y="85472"/>
                    <a:pt x="30811" y="86986"/>
                    <a:pt x="28836" y="88329"/>
                  </a:cubicBezTo>
                  <a:cubicBezTo>
                    <a:pt x="25041" y="90903"/>
                    <a:pt x="21079" y="92512"/>
                    <a:pt x="17427" y="93187"/>
                  </a:cubicBezTo>
                  <a:cubicBezTo>
                    <a:pt x="15708" y="93510"/>
                    <a:pt x="14069" y="93644"/>
                    <a:pt x="12542" y="93644"/>
                  </a:cubicBezTo>
                  <a:cubicBezTo>
                    <a:pt x="10820" y="93644"/>
                    <a:pt x="9242" y="93473"/>
                    <a:pt x="7854" y="93209"/>
                  </a:cubicBezTo>
                  <a:cubicBezTo>
                    <a:pt x="5816" y="92817"/>
                    <a:pt x="3845" y="92147"/>
                    <a:pt x="1991" y="91218"/>
                  </a:cubicBezTo>
                  <a:cubicBezTo>
                    <a:pt x="1671" y="91051"/>
                    <a:pt x="1381" y="90919"/>
                    <a:pt x="1143" y="90782"/>
                  </a:cubicBezTo>
                  <a:cubicBezTo>
                    <a:pt x="905" y="90646"/>
                    <a:pt x="705" y="90530"/>
                    <a:pt x="540" y="90439"/>
                  </a:cubicBezTo>
                  <a:cubicBezTo>
                    <a:pt x="250" y="90281"/>
                    <a:pt x="78" y="90198"/>
                    <a:pt x="30" y="90198"/>
                  </a:cubicBezTo>
                  <a:cubicBezTo>
                    <a:pt x="24" y="90198"/>
                    <a:pt x="20" y="90200"/>
                    <a:pt x="18" y="90203"/>
                  </a:cubicBezTo>
                  <a:cubicBezTo>
                    <a:pt x="0" y="90227"/>
                    <a:pt x="145" y="90356"/>
                    <a:pt x="445" y="90584"/>
                  </a:cubicBezTo>
                  <a:cubicBezTo>
                    <a:pt x="596" y="90697"/>
                    <a:pt x="784" y="90836"/>
                    <a:pt x="1012" y="91000"/>
                  </a:cubicBezTo>
                  <a:cubicBezTo>
                    <a:pt x="1239" y="91160"/>
                    <a:pt x="1523" y="91316"/>
                    <a:pt x="1832" y="91507"/>
                  </a:cubicBezTo>
                  <a:cubicBezTo>
                    <a:pt x="3089" y="92243"/>
                    <a:pt x="5053" y="93190"/>
                    <a:pt x="7733" y="93790"/>
                  </a:cubicBezTo>
                  <a:cubicBezTo>
                    <a:pt x="9292" y="94133"/>
                    <a:pt x="11094" y="94359"/>
                    <a:pt x="13075" y="94359"/>
                  </a:cubicBezTo>
                  <a:cubicBezTo>
                    <a:pt x="14490" y="94359"/>
                    <a:pt x="15996" y="94244"/>
                    <a:pt x="17570" y="93974"/>
                  </a:cubicBezTo>
                  <a:cubicBezTo>
                    <a:pt x="21347" y="93338"/>
                    <a:pt x="25453" y="91725"/>
                    <a:pt x="29369" y="89118"/>
                  </a:cubicBezTo>
                  <a:cubicBezTo>
                    <a:pt x="31400" y="87761"/>
                    <a:pt x="33309" y="86227"/>
                    <a:pt x="35074" y="84535"/>
                  </a:cubicBezTo>
                  <a:cubicBezTo>
                    <a:pt x="36965" y="82736"/>
                    <a:pt x="38713" y="80789"/>
                    <a:pt x="40296" y="78713"/>
                  </a:cubicBezTo>
                  <a:cubicBezTo>
                    <a:pt x="41143" y="77670"/>
                    <a:pt x="41899" y="76536"/>
                    <a:pt x="42690" y="75408"/>
                  </a:cubicBezTo>
                  <a:cubicBezTo>
                    <a:pt x="43069" y="74832"/>
                    <a:pt x="43425" y="74237"/>
                    <a:pt x="43799" y="73647"/>
                  </a:cubicBezTo>
                  <a:cubicBezTo>
                    <a:pt x="43981" y="73351"/>
                    <a:pt x="44174" y="73059"/>
                    <a:pt x="44348" y="72754"/>
                  </a:cubicBezTo>
                  <a:cubicBezTo>
                    <a:pt x="44518" y="72448"/>
                    <a:pt x="44689" y="72141"/>
                    <a:pt x="44861" y="71833"/>
                  </a:cubicBezTo>
                  <a:lnTo>
                    <a:pt x="45378" y="70905"/>
                  </a:lnTo>
                  <a:lnTo>
                    <a:pt x="45636" y="70441"/>
                  </a:lnTo>
                  <a:lnTo>
                    <a:pt x="45874" y="69962"/>
                  </a:lnTo>
                  <a:lnTo>
                    <a:pt x="46823" y="68034"/>
                  </a:lnTo>
                  <a:cubicBezTo>
                    <a:pt x="47125" y="67382"/>
                    <a:pt x="47400" y="66712"/>
                    <a:pt x="47690" y="66046"/>
                  </a:cubicBezTo>
                  <a:cubicBezTo>
                    <a:pt x="47829" y="65711"/>
                    <a:pt x="47989" y="65382"/>
                    <a:pt x="48110" y="65038"/>
                  </a:cubicBezTo>
                  <a:lnTo>
                    <a:pt x="48493" y="64009"/>
                  </a:lnTo>
                  <a:cubicBezTo>
                    <a:pt x="49031" y="62644"/>
                    <a:pt x="49446" y="61222"/>
                    <a:pt x="49884" y="59799"/>
                  </a:cubicBezTo>
                  <a:cubicBezTo>
                    <a:pt x="50069" y="59078"/>
                    <a:pt x="50254" y="58355"/>
                    <a:pt x="50440" y="57628"/>
                  </a:cubicBezTo>
                  <a:cubicBezTo>
                    <a:pt x="50540" y="57266"/>
                    <a:pt x="50609" y="56896"/>
                    <a:pt x="50683" y="56527"/>
                  </a:cubicBezTo>
                  <a:cubicBezTo>
                    <a:pt x="50756" y="56158"/>
                    <a:pt x="50829" y="55789"/>
                    <a:pt x="50904" y="55418"/>
                  </a:cubicBezTo>
                  <a:cubicBezTo>
                    <a:pt x="51458" y="52451"/>
                    <a:pt x="51799" y="49399"/>
                    <a:pt x="51799" y="46312"/>
                  </a:cubicBezTo>
                  <a:cubicBezTo>
                    <a:pt x="51797" y="43227"/>
                    <a:pt x="51476" y="40121"/>
                    <a:pt x="50882" y="37053"/>
                  </a:cubicBezTo>
                  <a:cubicBezTo>
                    <a:pt x="50244" y="33998"/>
                    <a:pt x="49263" y="30955"/>
                    <a:pt x="47656" y="28207"/>
                  </a:cubicBezTo>
                  <a:cubicBezTo>
                    <a:pt x="47544" y="28003"/>
                    <a:pt x="47421" y="27806"/>
                    <a:pt x="47295" y="27610"/>
                  </a:cubicBezTo>
                  <a:lnTo>
                    <a:pt x="47295" y="27610"/>
                  </a:lnTo>
                  <a:cubicBezTo>
                    <a:pt x="47710" y="26092"/>
                    <a:pt x="47931" y="24561"/>
                    <a:pt x="48011" y="23074"/>
                  </a:cubicBezTo>
                  <a:cubicBezTo>
                    <a:pt x="48137" y="20717"/>
                    <a:pt x="47922" y="18456"/>
                    <a:pt x="47508" y="16357"/>
                  </a:cubicBezTo>
                  <a:cubicBezTo>
                    <a:pt x="47093" y="14257"/>
                    <a:pt x="46455" y="12308"/>
                    <a:pt x="45648" y="10576"/>
                  </a:cubicBezTo>
                  <a:cubicBezTo>
                    <a:pt x="45260" y="9735"/>
                    <a:pt x="44819" y="8921"/>
                    <a:pt x="44329" y="8137"/>
                  </a:cubicBezTo>
                  <a:cubicBezTo>
                    <a:pt x="43868" y="7409"/>
                    <a:pt x="43363" y="6711"/>
                    <a:pt x="42818" y="6044"/>
                  </a:cubicBezTo>
                  <a:cubicBezTo>
                    <a:pt x="42309" y="5435"/>
                    <a:pt x="41763" y="4857"/>
                    <a:pt x="41183" y="4316"/>
                  </a:cubicBezTo>
                  <a:cubicBezTo>
                    <a:pt x="40622" y="3807"/>
                    <a:pt x="40068" y="3338"/>
                    <a:pt x="39508" y="2944"/>
                  </a:cubicBezTo>
                  <a:cubicBezTo>
                    <a:pt x="37281" y="1325"/>
                    <a:pt x="35192" y="615"/>
                    <a:pt x="33774" y="292"/>
                  </a:cubicBezTo>
                  <a:cubicBezTo>
                    <a:pt x="33416" y="215"/>
                    <a:pt x="33099" y="146"/>
                    <a:pt x="32822" y="114"/>
                  </a:cubicBezTo>
                  <a:cubicBezTo>
                    <a:pt x="32546" y="72"/>
                    <a:pt x="32314" y="38"/>
                    <a:pt x="32124" y="28"/>
                  </a:cubicBezTo>
                  <a:cubicBezTo>
                    <a:pt x="31876" y="10"/>
                    <a:pt x="31707" y="0"/>
                    <a:pt x="3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1"/>
          <p:cNvGrpSpPr/>
          <p:nvPr/>
        </p:nvGrpSpPr>
        <p:grpSpPr>
          <a:xfrm>
            <a:off x="5" y="4651553"/>
            <a:ext cx="563978" cy="491938"/>
            <a:chOff x="47455" y="4651553"/>
            <a:chExt cx="563978" cy="491938"/>
          </a:xfrm>
        </p:grpSpPr>
        <p:sp>
          <p:nvSpPr>
            <p:cNvPr id="537" name="Google Shape;537;p31"/>
            <p:cNvSpPr/>
            <p:nvPr/>
          </p:nvSpPr>
          <p:spPr>
            <a:xfrm flipH="1" rot="10800000">
              <a:off x="47455" y="4813006"/>
              <a:ext cx="252100" cy="330484"/>
            </a:xfrm>
            <a:custGeom>
              <a:rect b="b" l="l" r="r" t="t"/>
              <a:pathLst>
                <a:path extrusionOk="0" h="15950" w="12167">
                  <a:moveTo>
                    <a:pt x="6920" y="1"/>
                  </a:moveTo>
                  <a:cubicBezTo>
                    <a:pt x="6512" y="1"/>
                    <a:pt x="6108" y="37"/>
                    <a:pt x="5714" y="104"/>
                  </a:cubicBezTo>
                  <a:cubicBezTo>
                    <a:pt x="4806" y="208"/>
                    <a:pt x="3939" y="515"/>
                    <a:pt x="3103" y="868"/>
                  </a:cubicBezTo>
                  <a:cubicBezTo>
                    <a:pt x="1954" y="1415"/>
                    <a:pt x="905" y="2152"/>
                    <a:pt x="0" y="3045"/>
                  </a:cubicBezTo>
                  <a:lnTo>
                    <a:pt x="0" y="5362"/>
                  </a:lnTo>
                  <a:lnTo>
                    <a:pt x="136" y="5175"/>
                  </a:lnTo>
                  <a:cubicBezTo>
                    <a:pt x="1067" y="3895"/>
                    <a:pt x="2331" y="2882"/>
                    <a:pt x="3722" y="2200"/>
                  </a:cubicBezTo>
                  <a:cubicBezTo>
                    <a:pt x="4431" y="1898"/>
                    <a:pt x="5162" y="1627"/>
                    <a:pt x="5926" y="1536"/>
                  </a:cubicBezTo>
                  <a:cubicBezTo>
                    <a:pt x="6277" y="1470"/>
                    <a:pt x="6632" y="1437"/>
                    <a:pt x="6979" y="1437"/>
                  </a:cubicBezTo>
                  <a:cubicBezTo>
                    <a:pt x="7378" y="1437"/>
                    <a:pt x="7767" y="1480"/>
                    <a:pt x="8130" y="1567"/>
                  </a:cubicBezTo>
                  <a:cubicBezTo>
                    <a:pt x="8818" y="1733"/>
                    <a:pt x="9358" y="2078"/>
                    <a:pt x="9767" y="2632"/>
                  </a:cubicBezTo>
                  <a:cubicBezTo>
                    <a:pt x="10183" y="3177"/>
                    <a:pt x="10453" y="3895"/>
                    <a:pt x="10617" y="4604"/>
                  </a:cubicBezTo>
                  <a:cubicBezTo>
                    <a:pt x="10777" y="5324"/>
                    <a:pt x="10818" y="6065"/>
                    <a:pt x="10739" y="6798"/>
                  </a:cubicBezTo>
                  <a:cubicBezTo>
                    <a:pt x="10652" y="7530"/>
                    <a:pt x="10468" y="8248"/>
                    <a:pt x="10192" y="8934"/>
                  </a:cubicBezTo>
                  <a:cubicBezTo>
                    <a:pt x="9652" y="10306"/>
                    <a:pt x="8743" y="11508"/>
                    <a:pt x="7667" y="12430"/>
                  </a:cubicBezTo>
                  <a:cubicBezTo>
                    <a:pt x="7121" y="12881"/>
                    <a:pt x="6518" y="13269"/>
                    <a:pt x="5895" y="13595"/>
                  </a:cubicBezTo>
                  <a:cubicBezTo>
                    <a:pt x="5267" y="13919"/>
                    <a:pt x="4611" y="14165"/>
                    <a:pt x="3947" y="14367"/>
                  </a:cubicBezTo>
                  <a:cubicBezTo>
                    <a:pt x="2646" y="14749"/>
                    <a:pt x="1312" y="14902"/>
                    <a:pt x="18" y="14902"/>
                  </a:cubicBezTo>
                  <a:cubicBezTo>
                    <a:pt x="12" y="14902"/>
                    <a:pt x="6" y="14902"/>
                    <a:pt x="0" y="14902"/>
                  </a:cubicBezTo>
                  <a:lnTo>
                    <a:pt x="0" y="15945"/>
                  </a:lnTo>
                  <a:cubicBezTo>
                    <a:pt x="136" y="15948"/>
                    <a:pt x="272" y="15949"/>
                    <a:pt x="409" y="15949"/>
                  </a:cubicBezTo>
                  <a:cubicBezTo>
                    <a:pt x="1664" y="15949"/>
                    <a:pt x="2964" y="15807"/>
                    <a:pt x="4256" y="15456"/>
                  </a:cubicBezTo>
                  <a:cubicBezTo>
                    <a:pt x="5721" y="15057"/>
                    <a:pt x="7168" y="14387"/>
                    <a:pt x="8442" y="13368"/>
                  </a:cubicBezTo>
                  <a:cubicBezTo>
                    <a:pt x="9693" y="12335"/>
                    <a:pt x="10741" y="10994"/>
                    <a:pt x="11389" y="9425"/>
                  </a:cubicBezTo>
                  <a:cubicBezTo>
                    <a:pt x="11723" y="8634"/>
                    <a:pt x="11948" y="7800"/>
                    <a:pt x="12060" y="6948"/>
                  </a:cubicBezTo>
                  <a:cubicBezTo>
                    <a:pt x="12167" y="6069"/>
                    <a:pt x="12129" y="5179"/>
                    <a:pt x="11948" y="4314"/>
                  </a:cubicBezTo>
                  <a:cubicBezTo>
                    <a:pt x="11755" y="3441"/>
                    <a:pt x="11456" y="2580"/>
                    <a:pt x="10885" y="1802"/>
                  </a:cubicBezTo>
                  <a:cubicBezTo>
                    <a:pt x="10603" y="1415"/>
                    <a:pt x="10247" y="1055"/>
                    <a:pt x="9825" y="776"/>
                  </a:cubicBezTo>
                  <a:cubicBezTo>
                    <a:pt x="9412" y="507"/>
                    <a:pt x="8957" y="309"/>
                    <a:pt x="8480" y="188"/>
                  </a:cubicBezTo>
                  <a:cubicBezTo>
                    <a:pt x="7958" y="59"/>
                    <a:pt x="7435" y="1"/>
                    <a:pt x="6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 flipH="1" rot="10800000">
              <a:off x="47455" y="4651553"/>
              <a:ext cx="563978" cy="405884"/>
            </a:xfrm>
            <a:custGeom>
              <a:rect b="b" l="l" r="r" t="t"/>
              <a:pathLst>
                <a:path extrusionOk="0" h="19589" w="27219">
                  <a:moveTo>
                    <a:pt x="27061" y="0"/>
                  </a:moveTo>
                  <a:cubicBezTo>
                    <a:pt x="26973" y="0"/>
                    <a:pt x="26890" y="422"/>
                    <a:pt x="26759" y="1197"/>
                  </a:cubicBezTo>
                  <a:cubicBezTo>
                    <a:pt x="26629" y="1976"/>
                    <a:pt x="26425" y="3113"/>
                    <a:pt x="26038" y="4522"/>
                  </a:cubicBezTo>
                  <a:cubicBezTo>
                    <a:pt x="25577" y="6206"/>
                    <a:pt x="24918" y="7830"/>
                    <a:pt x="24079" y="9361"/>
                  </a:cubicBezTo>
                  <a:cubicBezTo>
                    <a:pt x="23111" y="11119"/>
                    <a:pt x="21735" y="12962"/>
                    <a:pt x="19849" y="14518"/>
                  </a:cubicBezTo>
                  <a:cubicBezTo>
                    <a:pt x="17967" y="16064"/>
                    <a:pt x="15542" y="17313"/>
                    <a:pt x="12810" y="17843"/>
                  </a:cubicBezTo>
                  <a:cubicBezTo>
                    <a:pt x="11957" y="18011"/>
                    <a:pt x="11070" y="18101"/>
                    <a:pt x="10173" y="18101"/>
                  </a:cubicBezTo>
                  <a:cubicBezTo>
                    <a:pt x="8216" y="18101"/>
                    <a:pt x="6211" y="17673"/>
                    <a:pt x="4400" y="16703"/>
                  </a:cubicBezTo>
                  <a:cubicBezTo>
                    <a:pt x="3087" y="15993"/>
                    <a:pt x="1858" y="15051"/>
                    <a:pt x="848" y="13889"/>
                  </a:cubicBezTo>
                  <a:cubicBezTo>
                    <a:pt x="546" y="13536"/>
                    <a:pt x="263" y="13166"/>
                    <a:pt x="0" y="12783"/>
                  </a:cubicBezTo>
                  <a:lnTo>
                    <a:pt x="0" y="15248"/>
                  </a:lnTo>
                  <a:cubicBezTo>
                    <a:pt x="1076" y="16396"/>
                    <a:pt x="2337" y="17336"/>
                    <a:pt x="3688" y="18057"/>
                  </a:cubicBezTo>
                  <a:cubicBezTo>
                    <a:pt x="5170" y="18857"/>
                    <a:pt x="6807" y="19312"/>
                    <a:pt x="8405" y="19495"/>
                  </a:cubicBezTo>
                  <a:cubicBezTo>
                    <a:pt x="8956" y="19557"/>
                    <a:pt x="9509" y="19589"/>
                    <a:pt x="10061" y="19589"/>
                  </a:cubicBezTo>
                  <a:cubicBezTo>
                    <a:pt x="11080" y="19589"/>
                    <a:pt x="12097" y="19483"/>
                    <a:pt x="13096" y="19272"/>
                  </a:cubicBezTo>
                  <a:cubicBezTo>
                    <a:pt x="16091" y="18651"/>
                    <a:pt x="18693" y="17249"/>
                    <a:pt x="20697" y="15526"/>
                  </a:cubicBezTo>
                  <a:cubicBezTo>
                    <a:pt x="22707" y="13790"/>
                    <a:pt x="24111" y="11775"/>
                    <a:pt x="25060" y="9878"/>
                  </a:cubicBezTo>
                  <a:cubicBezTo>
                    <a:pt x="26009" y="7975"/>
                    <a:pt x="26547" y="6194"/>
                    <a:pt x="26839" y="4713"/>
                  </a:cubicBezTo>
                  <a:cubicBezTo>
                    <a:pt x="27132" y="3230"/>
                    <a:pt x="27219" y="2042"/>
                    <a:pt x="27213" y="1236"/>
                  </a:cubicBezTo>
                  <a:cubicBezTo>
                    <a:pt x="27208" y="431"/>
                    <a:pt x="27141" y="3"/>
                    <a:pt x="27062" y="0"/>
                  </a:cubicBezTo>
                  <a:cubicBezTo>
                    <a:pt x="27062" y="0"/>
                    <a:pt x="27062" y="0"/>
                    <a:pt x="27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31"/>
          <p:cNvSpPr/>
          <p:nvPr/>
        </p:nvSpPr>
        <p:spPr>
          <a:xfrm>
            <a:off x="-210851" y="3763224"/>
            <a:ext cx="564000" cy="56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1"/>
          <p:cNvSpPr/>
          <p:nvPr/>
        </p:nvSpPr>
        <p:spPr>
          <a:xfrm>
            <a:off x="833231" y="481299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1"/>
          <p:cNvSpPr/>
          <p:nvPr/>
        </p:nvSpPr>
        <p:spPr>
          <a:xfrm>
            <a:off x="594056" y="134518"/>
            <a:ext cx="242100" cy="24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1"/>
          <p:cNvSpPr/>
          <p:nvPr/>
        </p:nvSpPr>
        <p:spPr>
          <a:xfrm>
            <a:off x="-258401" y="319649"/>
            <a:ext cx="564000" cy="5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pus Treatment Breakthrough by Slidesgo">
  <a:themeElements>
    <a:clrScheme name="Simple Light">
      <a:dk1>
        <a:srgbClr val="341275"/>
      </a:dk1>
      <a:lt1>
        <a:srgbClr val="D7C6FA"/>
      </a:lt1>
      <a:dk2>
        <a:srgbClr val="E7E6F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12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