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Oxygen"/>
      <p:regular r:id="rId22"/>
      <p:bold r:id="rId23"/>
    </p:embeddedFont>
    <p:embeddedFont>
      <p:font typeface="Bebas Neue"/>
      <p:regular r:id="rId24"/>
    </p:embeddedFont>
    <p:embeddedFont>
      <p:font typeface="Cairo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Gantari"/>
      <p:regular r:id="rId31"/>
      <p:bold r:id="rId32"/>
      <p:italic r:id="rId33"/>
      <p:boldItalic r:id="rId34"/>
    </p:embeddedFont>
    <p:embeddedFont>
      <p:font typeface="Livvic SemiBold"/>
      <p:regular r:id="rId35"/>
      <p:bold r:id="rId36"/>
      <p:italic r:id="rId37"/>
      <p:boldItalic r:id="rId38"/>
    </p:embeddedFont>
    <p:embeddedFont>
      <p:font typeface="Gantari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5B7094-24C3-48F8-B33F-DD9155C48EC0}">
  <a:tblStyle styleId="{B05B7094-24C3-48F8-B33F-DD9155C48E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ntariMedium-bold.fntdata"/><Relationship Id="rId20" Type="http://schemas.openxmlformats.org/officeDocument/2006/relationships/font" Target="fonts/Raleway-italic.fntdata"/><Relationship Id="rId42" Type="http://schemas.openxmlformats.org/officeDocument/2006/relationships/font" Target="fonts/GantariMedium-boldItalic.fntdata"/><Relationship Id="rId41" Type="http://schemas.openxmlformats.org/officeDocument/2006/relationships/font" Target="fonts/GantariMedium-italic.fntdata"/><Relationship Id="rId22" Type="http://schemas.openxmlformats.org/officeDocument/2006/relationships/font" Target="fonts/Oxyge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Oxyge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iro-bold.fntdata"/><Relationship Id="rId25" Type="http://schemas.openxmlformats.org/officeDocument/2006/relationships/font" Target="fonts/Cairo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ntari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Gantari-italic.fntdata"/><Relationship Id="rId10" Type="http://schemas.openxmlformats.org/officeDocument/2006/relationships/slide" Target="slides/slide5.xml"/><Relationship Id="rId32" Type="http://schemas.openxmlformats.org/officeDocument/2006/relationships/font" Target="fonts/Gantari-bold.fntdata"/><Relationship Id="rId13" Type="http://schemas.openxmlformats.org/officeDocument/2006/relationships/slide" Target="slides/slide8.xml"/><Relationship Id="rId35" Type="http://schemas.openxmlformats.org/officeDocument/2006/relationships/font" Target="fonts/Livvic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Gantari-boldItalic.fntdata"/><Relationship Id="rId15" Type="http://schemas.openxmlformats.org/officeDocument/2006/relationships/slide" Target="slides/slide10.xml"/><Relationship Id="rId37" Type="http://schemas.openxmlformats.org/officeDocument/2006/relationships/font" Target="fonts/LivvicSemiBold-italic.fntdata"/><Relationship Id="rId14" Type="http://schemas.openxmlformats.org/officeDocument/2006/relationships/slide" Target="slides/slide9.xml"/><Relationship Id="rId36" Type="http://schemas.openxmlformats.org/officeDocument/2006/relationships/font" Target="fonts/LivvicSemiBold-bold.fntdata"/><Relationship Id="rId17" Type="http://schemas.openxmlformats.org/officeDocument/2006/relationships/slide" Target="slides/slide12.xml"/><Relationship Id="rId39" Type="http://schemas.openxmlformats.org/officeDocument/2006/relationships/font" Target="fonts/GantariMedium-regular.fntdata"/><Relationship Id="rId16" Type="http://schemas.openxmlformats.org/officeDocument/2006/relationships/slide" Target="slides/slide11.xml"/><Relationship Id="rId38" Type="http://schemas.openxmlformats.org/officeDocument/2006/relationships/font" Target="fonts/LivvicSemiBold-bold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f85f18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f85f18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dec0702f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dec0702f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d29e6f0a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d29e6f0a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c8118e576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c8118e576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ed4fb3b3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ed4fb3b3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ed4fb3b39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ded4fb3b39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ed4fb3b39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ded4fb3b39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7d5f27b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7d5f27b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e87296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e87296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7d5f27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7d5f27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c7d5f27b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c7d5f27b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45550" y="1011313"/>
            <a:ext cx="5652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85000" y="3722688"/>
            <a:ext cx="4974000" cy="409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84468" y="8467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46899" y="48052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84093" y="4313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30843" y="48052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26250" y="4734025"/>
            <a:ext cx="548389" cy="409487"/>
          </a:xfrm>
          <a:custGeom>
            <a:rect b="b" l="l" r="r" t="t"/>
            <a:pathLst>
              <a:path extrusionOk="0" h="15887" w="21276">
                <a:moveTo>
                  <a:pt x="7960" y="0"/>
                </a:moveTo>
                <a:cubicBezTo>
                  <a:pt x="7638" y="0"/>
                  <a:pt x="7316" y="17"/>
                  <a:pt x="6996" y="52"/>
                </a:cubicBezTo>
                <a:cubicBezTo>
                  <a:pt x="5610" y="201"/>
                  <a:pt x="4242" y="677"/>
                  <a:pt x="3105" y="1516"/>
                </a:cubicBezTo>
                <a:cubicBezTo>
                  <a:pt x="1968" y="2364"/>
                  <a:pt x="1146" y="3564"/>
                  <a:pt x="676" y="4835"/>
                </a:cubicBezTo>
                <a:cubicBezTo>
                  <a:pt x="198" y="6109"/>
                  <a:pt x="20" y="7440"/>
                  <a:pt x="6" y="8739"/>
                </a:cubicBezTo>
                <a:cubicBezTo>
                  <a:pt x="1" y="9384"/>
                  <a:pt x="39" y="10030"/>
                  <a:pt x="119" y="10669"/>
                </a:cubicBezTo>
                <a:cubicBezTo>
                  <a:pt x="173" y="11307"/>
                  <a:pt x="300" y="11931"/>
                  <a:pt x="417" y="12553"/>
                </a:cubicBezTo>
                <a:cubicBezTo>
                  <a:pt x="656" y="13703"/>
                  <a:pt x="1015" y="14814"/>
                  <a:pt x="1435" y="15887"/>
                </a:cubicBezTo>
                <a:lnTo>
                  <a:pt x="2555" y="15887"/>
                </a:lnTo>
                <a:cubicBezTo>
                  <a:pt x="2536" y="15840"/>
                  <a:pt x="2514" y="15793"/>
                  <a:pt x="2495" y="15746"/>
                </a:cubicBezTo>
                <a:cubicBezTo>
                  <a:pt x="2061" y="14647"/>
                  <a:pt x="1694" y="13510"/>
                  <a:pt x="1457" y="12336"/>
                </a:cubicBezTo>
                <a:cubicBezTo>
                  <a:pt x="1352" y="11746"/>
                  <a:pt x="1235" y="11155"/>
                  <a:pt x="1187" y="10554"/>
                </a:cubicBezTo>
                <a:cubicBezTo>
                  <a:pt x="1116" y="9955"/>
                  <a:pt x="1085" y="9352"/>
                  <a:pt x="1094" y="8751"/>
                </a:cubicBezTo>
                <a:cubicBezTo>
                  <a:pt x="1113" y="7550"/>
                  <a:pt x="1288" y="6340"/>
                  <a:pt x="1714" y="5229"/>
                </a:cubicBezTo>
                <a:cubicBezTo>
                  <a:pt x="2134" y="4120"/>
                  <a:pt x="2835" y="3126"/>
                  <a:pt x="3781" y="2425"/>
                </a:cubicBezTo>
                <a:cubicBezTo>
                  <a:pt x="4949" y="1575"/>
                  <a:pt x="6422" y="1161"/>
                  <a:pt x="7915" y="1161"/>
                </a:cubicBezTo>
                <a:cubicBezTo>
                  <a:pt x="8872" y="1161"/>
                  <a:pt x="9838" y="1331"/>
                  <a:pt x="10738" y="1667"/>
                </a:cubicBezTo>
                <a:cubicBezTo>
                  <a:pt x="13091" y="2525"/>
                  <a:pt x="15048" y="4359"/>
                  <a:pt x="16553" y="6484"/>
                </a:cubicBezTo>
                <a:cubicBezTo>
                  <a:pt x="17275" y="7578"/>
                  <a:pt x="17942" y="8715"/>
                  <a:pt x="18458" y="9936"/>
                </a:cubicBezTo>
                <a:cubicBezTo>
                  <a:pt x="18983" y="11150"/>
                  <a:pt x="19377" y="12429"/>
                  <a:pt x="19662" y="13738"/>
                </a:cubicBezTo>
                <a:cubicBezTo>
                  <a:pt x="19811" y="14447"/>
                  <a:pt x="19924" y="15166"/>
                  <a:pt x="20002" y="15887"/>
                </a:cubicBezTo>
                <a:lnTo>
                  <a:pt x="21276" y="15887"/>
                </a:lnTo>
                <a:cubicBezTo>
                  <a:pt x="21190" y="15077"/>
                  <a:pt x="21061" y="14271"/>
                  <a:pt x="20891" y="13474"/>
                </a:cubicBezTo>
                <a:cubicBezTo>
                  <a:pt x="20583" y="12089"/>
                  <a:pt x="20158" y="10734"/>
                  <a:pt x="19592" y="9446"/>
                </a:cubicBezTo>
                <a:cubicBezTo>
                  <a:pt x="19039" y="8150"/>
                  <a:pt x="18322" y="6937"/>
                  <a:pt x="17545" y="5781"/>
                </a:cubicBezTo>
                <a:cubicBezTo>
                  <a:pt x="16735" y="4647"/>
                  <a:pt x="15806" y="3595"/>
                  <a:pt x="14739" y="2690"/>
                </a:cubicBezTo>
                <a:cubicBezTo>
                  <a:pt x="13673" y="1785"/>
                  <a:pt x="12465" y="1036"/>
                  <a:pt x="11141" y="562"/>
                </a:cubicBezTo>
                <a:cubicBezTo>
                  <a:pt x="10117" y="193"/>
                  <a:pt x="9037" y="0"/>
                  <a:pt x="79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1099" y="18764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050" y="27814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0" y="-35792"/>
            <a:ext cx="1006495" cy="57376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503624" y="27145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784124" y="1876487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58993" y="1300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34174" y="-240238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2364000" y="1432438"/>
            <a:ext cx="4416000" cy="11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subTitle"/>
          </p:nvPr>
        </p:nvSpPr>
        <p:spPr>
          <a:xfrm>
            <a:off x="2364000" y="2792463"/>
            <a:ext cx="44160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1"/>
          <p:cNvSpPr/>
          <p:nvPr/>
        </p:nvSpPr>
        <p:spPr>
          <a:xfrm>
            <a:off x="8479293" y="114894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8541960" y="2530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570350" y="47502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>
            <a:off x="58860" y="3823325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>
            <a:off x="-177334" y="-131076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73356" y="475129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 flipH="1">
            <a:off x="1588459" y="1472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 flipH="1">
            <a:off x="8762266" y="47512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 rot="5400000">
            <a:off x="7945085" y="3991400"/>
            <a:ext cx="1479223" cy="918590"/>
          </a:xfrm>
          <a:custGeom>
            <a:rect b="b" l="l" r="r" t="t"/>
            <a:pathLst>
              <a:path extrusionOk="0" h="53703" w="86479">
                <a:moveTo>
                  <a:pt x="21733" y="8373"/>
                </a:moveTo>
                <a:cubicBezTo>
                  <a:pt x="22492" y="10027"/>
                  <a:pt x="22998" y="11794"/>
                  <a:pt x="23193" y="13625"/>
                </a:cubicBezTo>
                <a:cubicBezTo>
                  <a:pt x="23274" y="14588"/>
                  <a:pt x="23317" y="15564"/>
                  <a:pt x="23223" y="16539"/>
                </a:cubicBezTo>
                <a:cubicBezTo>
                  <a:pt x="23204" y="17028"/>
                  <a:pt x="23109" y="17510"/>
                  <a:pt x="23048" y="17996"/>
                </a:cubicBezTo>
                <a:cubicBezTo>
                  <a:pt x="23004" y="18238"/>
                  <a:pt x="22947" y="18476"/>
                  <a:pt x="22898" y="18717"/>
                </a:cubicBezTo>
                <a:lnTo>
                  <a:pt x="22822" y="19077"/>
                </a:lnTo>
                <a:lnTo>
                  <a:pt x="22720" y="19432"/>
                </a:lnTo>
                <a:cubicBezTo>
                  <a:pt x="22479" y="20387"/>
                  <a:pt x="22085" y="21294"/>
                  <a:pt x="21646" y="22174"/>
                </a:cubicBezTo>
                <a:cubicBezTo>
                  <a:pt x="21189" y="23049"/>
                  <a:pt x="20611" y="23850"/>
                  <a:pt x="19969" y="24597"/>
                </a:cubicBezTo>
                <a:cubicBezTo>
                  <a:pt x="19293" y="25311"/>
                  <a:pt x="18547" y="25971"/>
                  <a:pt x="17714" y="26493"/>
                </a:cubicBezTo>
                <a:cubicBezTo>
                  <a:pt x="16861" y="27007"/>
                  <a:pt x="15948" y="27408"/>
                  <a:pt x="14993" y="27687"/>
                </a:cubicBezTo>
                <a:cubicBezTo>
                  <a:pt x="13948" y="27975"/>
                  <a:pt x="12855" y="28125"/>
                  <a:pt x="11758" y="28125"/>
                </a:cubicBezTo>
                <a:cubicBezTo>
                  <a:pt x="10832" y="28125"/>
                  <a:pt x="9903" y="28018"/>
                  <a:pt x="8999" y="27796"/>
                </a:cubicBezTo>
                <a:cubicBezTo>
                  <a:pt x="8501" y="27693"/>
                  <a:pt x="8024" y="27516"/>
                  <a:pt x="7542" y="27354"/>
                </a:cubicBezTo>
                <a:lnTo>
                  <a:pt x="6843" y="27052"/>
                </a:lnTo>
                <a:cubicBezTo>
                  <a:pt x="6605" y="26957"/>
                  <a:pt x="6394" y="26817"/>
                  <a:pt x="6166" y="26703"/>
                </a:cubicBezTo>
                <a:cubicBezTo>
                  <a:pt x="5286" y="26203"/>
                  <a:pt x="4457" y="25603"/>
                  <a:pt x="3758" y="24863"/>
                </a:cubicBezTo>
                <a:cubicBezTo>
                  <a:pt x="2345" y="23408"/>
                  <a:pt x="1444" y="21478"/>
                  <a:pt x="1663" y="19512"/>
                </a:cubicBezTo>
                <a:cubicBezTo>
                  <a:pt x="1757" y="18531"/>
                  <a:pt x="2075" y="17557"/>
                  <a:pt x="2564" y="16665"/>
                </a:cubicBezTo>
                <a:cubicBezTo>
                  <a:pt x="3048" y="15766"/>
                  <a:pt x="3692" y="14960"/>
                  <a:pt x="4458" y="14257"/>
                </a:cubicBezTo>
                <a:cubicBezTo>
                  <a:pt x="5989" y="12839"/>
                  <a:pt x="7930" y="11847"/>
                  <a:pt x="9956" y="11044"/>
                </a:cubicBezTo>
                <a:cubicBezTo>
                  <a:pt x="13707" y="9580"/>
                  <a:pt x="17696" y="8684"/>
                  <a:pt x="21733" y="8373"/>
                </a:cubicBezTo>
                <a:close/>
                <a:moveTo>
                  <a:pt x="65171" y="40948"/>
                </a:moveTo>
                <a:lnTo>
                  <a:pt x="65171" y="40948"/>
                </a:lnTo>
                <a:cubicBezTo>
                  <a:pt x="65238" y="42688"/>
                  <a:pt x="65049" y="44417"/>
                  <a:pt x="64586" y="46055"/>
                </a:cubicBezTo>
                <a:cubicBezTo>
                  <a:pt x="64437" y="46516"/>
                  <a:pt x="64320" y="46992"/>
                  <a:pt x="64142" y="47437"/>
                </a:cubicBezTo>
                <a:cubicBezTo>
                  <a:pt x="63970" y="47881"/>
                  <a:pt x="63772" y="48316"/>
                  <a:pt x="63550" y="48738"/>
                </a:cubicBezTo>
                <a:cubicBezTo>
                  <a:pt x="63106" y="49572"/>
                  <a:pt x="62563" y="50343"/>
                  <a:pt x="61903" y="50969"/>
                </a:cubicBezTo>
                <a:cubicBezTo>
                  <a:pt x="61244" y="51595"/>
                  <a:pt x="60483" y="52096"/>
                  <a:pt x="59650" y="52337"/>
                </a:cubicBezTo>
                <a:cubicBezTo>
                  <a:pt x="59164" y="52483"/>
                  <a:pt x="58654" y="52561"/>
                  <a:pt x="58150" y="52561"/>
                </a:cubicBezTo>
                <a:cubicBezTo>
                  <a:pt x="57789" y="52561"/>
                  <a:pt x="57432" y="52521"/>
                  <a:pt x="57088" y="52439"/>
                </a:cubicBezTo>
                <a:cubicBezTo>
                  <a:pt x="56262" y="52251"/>
                  <a:pt x="55515" y="51819"/>
                  <a:pt x="55031" y="51174"/>
                </a:cubicBezTo>
                <a:cubicBezTo>
                  <a:pt x="54775" y="50860"/>
                  <a:pt x="54593" y="50495"/>
                  <a:pt x="54473" y="50105"/>
                </a:cubicBezTo>
                <a:cubicBezTo>
                  <a:pt x="54343" y="49720"/>
                  <a:pt x="54286" y="49305"/>
                  <a:pt x="54285" y="48889"/>
                </a:cubicBezTo>
                <a:cubicBezTo>
                  <a:pt x="54270" y="48055"/>
                  <a:pt x="54493" y="47211"/>
                  <a:pt x="54851" y="46452"/>
                </a:cubicBezTo>
                <a:cubicBezTo>
                  <a:pt x="55033" y="46075"/>
                  <a:pt x="55254" y="45718"/>
                  <a:pt x="55509" y="45385"/>
                </a:cubicBezTo>
                <a:cubicBezTo>
                  <a:pt x="55769" y="45068"/>
                  <a:pt x="56058" y="44755"/>
                  <a:pt x="56381" y="44479"/>
                </a:cubicBezTo>
                <a:cubicBezTo>
                  <a:pt x="57665" y="43362"/>
                  <a:pt x="59278" y="42670"/>
                  <a:pt x="60905" y="42138"/>
                </a:cubicBezTo>
                <a:cubicBezTo>
                  <a:pt x="62322" y="41682"/>
                  <a:pt x="63760" y="41300"/>
                  <a:pt x="65171" y="40948"/>
                </a:cubicBezTo>
                <a:close/>
                <a:moveTo>
                  <a:pt x="15302" y="0"/>
                </a:moveTo>
                <a:cubicBezTo>
                  <a:pt x="16457" y="1025"/>
                  <a:pt x="17565" y="2127"/>
                  <a:pt x="18560" y="3344"/>
                </a:cubicBezTo>
                <a:cubicBezTo>
                  <a:pt x="19469" y="4452"/>
                  <a:pt x="20303" y="5640"/>
                  <a:pt x="21005" y="6912"/>
                </a:cubicBezTo>
                <a:cubicBezTo>
                  <a:pt x="17031" y="7267"/>
                  <a:pt x="13107" y="8176"/>
                  <a:pt x="9396" y="9620"/>
                </a:cubicBezTo>
                <a:cubicBezTo>
                  <a:pt x="7280" y="10456"/>
                  <a:pt x="5163" y="11514"/>
                  <a:pt x="3415" y="13125"/>
                </a:cubicBezTo>
                <a:cubicBezTo>
                  <a:pt x="2542" y="13925"/>
                  <a:pt x="1777" y="14875"/>
                  <a:pt x="1209" y="15929"/>
                </a:cubicBezTo>
                <a:cubicBezTo>
                  <a:pt x="634" y="16979"/>
                  <a:pt x="243" y="18148"/>
                  <a:pt x="126" y="19366"/>
                </a:cubicBezTo>
                <a:cubicBezTo>
                  <a:pt x="1" y="20582"/>
                  <a:pt x="198" y="21855"/>
                  <a:pt x="671" y="22970"/>
                </a:cubicBezTo>
                <a:cubicBezTo>
                  <a:pt x="1135" y="24094"/>
                  <a:pt x="1831" y="25083"/>
                  <a:pt x="2643" y="25931"/>
                </a:cubicBezTo>
                <a:cubicBezTo>
                  <a:pt x="3450" y="26784"/>
                  <a:pt x="4409" y="27483"/>
                  <a:pt x="5417" y="28053"/>
                </a:cubicBezTo>
                <a:cubicBezTo>
                  <a:pt x="5677" y="28186"/>
                  <a:pt x="5924" y="28342"/>
                  <a:pt x="6192" y="28452"/>
                </a:cubicBezTo>
                <a:lnTo>
                  <a:pt x="6988" y="28796"/>
                </a:lnTo>
                <a:cubicBezTo>
                  <a:pt x="7533" y="28983"/>
                  <a:pt x="8078" y="29179"/>
                  <a:pt x="8641" y="29297"/>
                </a:cubicBezTo>
                <a:cubicBezTo>
                  <a:pt x="9662" y="29545"/>
                  <a:pt x="10706" y="29666"/>
                  <a:pt x="11749" y="29666"/>
                </a:cubicBezTo>
                <a:cubicBezTo>
                  <a:pt x="12989" y="29666"/>
                  <a:pt x="14225" y="29495"/>
                  <a:pt x="15415" y="29166"/>
                </a:cubicBezTo>
                <a:cubicBezTo>
                  <a:pt x="16507" y="28846"/>
                  <a:pt x="17552" y="28386"/>
                  <a:pt x="18524" y="27795"/>
                </a:cubicBezTo>
                <a:cubicBezTo>
                  <a:pt x="19491" y="27188"/>
                  <a:pt x="20338" y="26438"/>
                  <a:pt x="21106" y="25620"/>
                </a:cubicBezTo>
                <a:cubicBezTo>
                  <a:pt x="21835" y="24772"/>
                  <a:pt x="22485" y="23862"/>
                  <a:pt x="22994" y="22882"/>
                </a:cubicBezTo>
                <a:cubicBezTo>
                  <a:pt x="23486" y="21899"/>
                  <a:pt x="23917" y="20886"/>
                  <a:pt x="24182" y="19832"/>
                </a:cubicBezTo>
                <a:lnTo>
                  <a:pt x="24293" y="19441"/>
                </a:lnTo>
                <a:lnTo>
                  <a:pt x="24376" y="19045"/>
                </a:lnTo>
                <a:cubicBezTo>
                  <a:pt x="24432" y="18780"/>
                  <a:pt x="24492" y="18517"/>
                  <a:pt x="24540" y="18251"/>
                </a:cubicBezTo>
                <a:cubicBezTo>
                  <a:pt x="24607" y="17719"/>
                  <a:pt x="24706" y="17189"/>
                  <a:pt x="24728" y="16653"/>
                </a:cubicBezTo>
                <a:cubicBezTo>
                  <a:pt x="24826" y="15588"/>
                  <a:pt x="24778" y="14519"/>
                  <a:pt x="24686" y="13467"/>
                </a:cubicBezTo>
                <a:cubicBezTo>
                  <a:pt x="24613" y="12943"/>
                  <a:pt x="24562" y="12418"/>
                  <a:pt x="24443" y="11904"/>
                </a:cubicBezTo>
                <a:cubicBezTo>
                  <a:pt x="24351" y="11384"/>
                  <a:pt x="24211" y="10878"/>
                  <a:pt x="24068" y="10373"/>
                </a:cubicBezTo>
                <a:cubicBezTo>
                  <a:pt x="23855" y="9663"/>
                  <a:pt x="23604" y="8964"/>
                  <a:pt x="23317" y="8281"/>
                </a:cubicBezTo>
                <a:cubicBezTo>
                  <a:pt x="23877" y="8259"/>
                  <a:pt x="24438" y="8248"/>
                  <a:pt x="24998" y="8248"/>
                </a:cubicBezTo>
                <a:cubicBezTo>
                  <a:pt x="28674" y="8248"/>
                  <a:pt x="32350" y="8722"/>
                  <a:pt x="35886" y="9680"/>
                </a:cubicBezTo>
                <a:cubicBezTo>
                  <a:pt x="40124" y="10828"/>
                  <a:pt x="44154" y="12664"/>
                  <a:pt x="47800" y="15024"/>
                </a:cubicBezTo>
                <a:cubicBezTo>
                  <a:pt x="51446" y="17386"/>
                  <a:pt x="54721" y="20267"/>
                  <a:pt x="57469" y="23523"/>
                </a:cubicBezTo>
                <a:cubicBezTo>
                  <a:pt x="58838" y="25156"/>
                  <a:pt x="60099" y="26867"/>
                  <a:pt x="61179" y="28658"/>
                </a:cubicBezTo>
                <a:cubicBezTo>
                  <a:pt x="62261" y="30450"/>
                  <a:pt x="63159" y="32337"/>
                  <a:pt x="63842" y="34272"/>
                </a:cubicBezTo>
                <a:cubicBezTo>
                  <a:pt x="64498" y="36141"/>
                  <a:pt x="64941" y="38063"/>
                  <a:pt x="65108" y="39988"/>
                </a:cubicBezTo>
                <a:cubicBezTo>
                  <a:pt x="63623" y="40341"/>
                  <a:pt x="62124" y="40720"/>
                  <a:pt x="60600" y="41193"/>
                </a:cubicBezTo>
                <a:cubicBezTo>
                  <a:pt x="58914" y="41730"/>
                  <a:pt x="57169" y="42441"/>
                  <a:pt x="55700" y="43692"/>
                </a:cubicBezTo>
                <a:cubicBezTo>
                  <a:pt x="54210" y="44920"/>
                  <a:pt x="53209" y="46846"/>
                  <a:pt x="53199" y="48895"/>
                </a:cubicBezTo>
                <a:cubicBezTo>
                  <a:pt x="53196" y="49408"/>
                  <a:pt x="53263" y="49932"/>
                  <a:pt x="53425" y="50435"/>
                </a:cubicBezTo>
                <a:cubicBezTo>
                  <a:pt x="53578" y="50939"/>
                  <a:pt x="53818" y="51429"/>
                  <a:pt x="54153" y="51851"/>
                </a:cubicBezTo>
                <a:cubicBezTo>
                  <a:pt x="54800" y="52724"/>
                  <a:pt x="55795" y="53300"/>
                  <a:pt x="56829" y="53541"/>
                </a:cubicBezTo>
                <a:cubicBezTo>
                  <a:pt x="57277" y="53650"/>
                  <a:pt x="57734" y="53702"/>
                  <a:pt x="58193" y="53702"/>
                </a:cubicBezTo>
                <a:cubicBezTo>
                  <a:pt x="58796" y="53702"/>
                  <a:pt x="59400" y="53612"/>
                  <a:pt x="59983" y="53442"/>
                </a:cubicBezTo>
                <a:cubicBezTo>
                  <a:pt x="61022" y="53147"/>
                  <a:pt x="61944" y="52543"/>
                  <a:pt x="62713" y="51822"/>
                </a:cubicBezTo>
                <a:cubicBezTo>
                  <a:pt x="63490" y="51095"/>
                  <a:pt x="64107" y="50225"/>
                  <a:pt x="64606" y="49302"/>
                </a:cubicBezTo>
                <a:cubicBezTo>
                  <a:pt x="64855" y="48840"/>
                  <a:pt x="65075" y="48363"/>
                  <a:pt x="65268" y="47875"/>
                </a:cubicBezTo>
                <a:cubicBezTo>
                  <a:pt x="65466" y="47388"/>
                  <a:pt x="65596" y="46883"/>
                  <a:pt x="65759" y="46383"/>
                </a:cubicBezTo>
                <a:cubicBezTo>
                  <a:pt x="66294" y="44542"/>
                  <a:pt x="66499" y="42592"/>
                  <a:pt x="66410" y="40649"/>
                </a:cubicBezTo>
                <a:cubicBezTo>
                  <a:pt x="69458" y="39941"/>
                  <a:pt x="72429" y="39467"/>
                  <a:pt x="75278" y="39236"/>
                </a:cubicBezTo>
                <a:cubicBezTo>
                  <a:pt x="76592" y="39132"/>
                  <a:pt x="77880" y="39080"/>
                  <a:pt x="79137" y="39080"/>
                </a:cubicBezTo>
                <a:cubicBezTo>
                  <a:pt x="80780" y="39080"/>
                  <a:pt x="82369" y="39170"/>
                  <a:pt x="83891" y="39351"/>
                </a:cubicBezTo>
                <a:cubicBezTo>
                  <a:pt x="84780" y="39449"/>
                  <a:pt x="85641" y="39582"/>
                  <a:pt x="86479" y="39740"/>
                </a:cubicBezTo>
                <a:lnTo>
                  <a:pt x="86479" y="39036"/>
                </a:lnTo>
                <a:cubicBezTo>
                  <a:pt x="85667" y="38876"/>
                  <a:pt x="84835" y="38736"/>
                  <a:pt x="83979" y="38629"/>
                </a:cubicBezTo>
                <a:cubicBezTo>
                  <a:pt x="82256" y="38400"/>
                  <a:pt x="80448" y="38287"/>
                  <a:pt x="78574" y="38287"/>
                </a:cubicBezTo>
                <a:cubicBezTo>
                  <a:pt x="77476" y="38287"/>
                  <a:pt x="76355" y="38326"/>
                  <a:pt x="75216" y="38403"/>
                </a:cubicBezTo>
                <a:cubicBezTo>
                  <a:pt x="72361" y="38598"/>
                  <a:pt x="69388" y="39038"/>
                  <a:pt x="66346" y="39706"/>
                </a:cubicBezTo>
                <a:cubicBezTo>
                  <a:pt x="66168" y="37718"/>
                  <a:pt x="65719" y="35749"/>
                  <a:pt x="65062" y="33846"/>
                </a:cubicBezTo>
                <a:cubicBezTo>
                  <a:pt x="64358" y="31813"/>
                  <a:pt x="63433" y="29847"/>
                  <a:pt x="62321" y="27977"/>
                </a:cubicBezTo>
                <a:cubicBezTo>
                  <a:pt x="61206" y="26105"/>
                  <a:pt x="59914" y="24336"/>
                  <a:pt x="58511" y="22646"/>
                </a:cubicBezTo>
                <a:cubicBezTo>
                  <a:pt x="55693" y="19273"/>
                  <a:pt x="52329" y="16288"/>
                  <a:pt x="48575" y="13833"/>
                </a:cubicBezTo>
                <a:cubicBezTo>
                  <a:pt x="44820" y="11378"/>
                  <a:pt x="40659" y="9465"/>
                  <a:pt x="36271" y="8261"/>
                </a:cubicBezTo>
                <a:cubicBezTo>
                  <a:pt x="32572" y="7246"/>
                  <a:pt x="28727" y="6740"/>
                  <a:pt x="24879" y="6740"/>
                </a:cubicBezTo>
                <a:cubicBezTo>
                  <a:pt x="24162" y="6740"/>
                  <a:pt x="23446" y="6758"/>
                  <a:pt x="22730" y="6793"/>
                </a:cubicBezTo>
                <a:cubicBezTo>
                  <a:pt x="22693" y="6794"/>
                  <a:pt x="22657" y="6798"/>
                  <a:pt x="22620" y="6800"/>
                </a:cubicBezTo>
                <a:cubicBezTo>
                  <a:pt x="21799" y="5209"/>
                  <a:pt x="20787" y="3751"/>
                  <a:pt x="19681" y="2415"/>
                </a:cubicBezTo>
                <a:cubicBezTo>
                  <a:pt x="18970" y="1554"/>
                  <a:pt x="18210" y="756"/>
                  <a:pt x="174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>
            <a:off x="7661391" y="-311001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2" type="title"/>
          </p:nvPr>
        </p:nvSpPr>
        <p:spPr>
          <a:xfrm>
            <a:off x="1505400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hasCustomPrompt="1" idx="3" type="title"/>
          </p:nvPr>
        </p:nvSpPr>
        <p:spPr>
          <a:xfrm>
            <a:off x="1505400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4" type="title"/>
          </p:nvPr>
        </p:nvSpPr>
        <p:spPr>
          <a:xfrm>
            <a:off x="4204675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hasCustomPrompt="1" idx="5" type="title"/>
          </p:nvPr>
        </p:nvSpPr>
        <p:spPr>
          <a:xfrm>
            <a:off x="4204675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hasCustomPrompt="1" idx="6" type="title"/>
          </p:nvPr>
        </p:nvSpPr>
        <p:spPr>
          <a:xfrm>
            <a:off x="6903950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hasCustomPrompt="1" idx="7" type="title"/>
          </p:nvPr>
        </p:nvSpPr>
        <p:spPr>
          <a:xfrm>
            <a:off x="6903950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720000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3419275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9" type="subTitle"/>
          </p:nvPr>
        </p:nvSpPr>
        <p:spPr>
          <a:xfrm>
            <a:off x="6118550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720000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4" type="subTitle"/>
          </p:nvPr>
        </p:nvSpPr>
        <p:spPr>
          <a:xfrm>
            <a:off x="3419275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6118550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/>
          <p:nvPr/>
        </p:nvSpPr>
        <p:spPr>
          <a:xfrm>
            <a:off x="8307843" y="1811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49474" y="8185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2876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13475" y="47409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30099" y="40444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8307843" y="47409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8549949" y="39142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8530524" y="6778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14"/>
          <p:cNvSpPr/>
          <p:nvPr/>
        </p:nvSpPr>
        <p:spPr>
          <a:xfrm>
            <a:off x="8362219" y="1575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156000" y="132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117075" y="1017718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17175" y="4728743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56000" y="43661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499025" y="74114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8499025" y="41647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8120119" y="47504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2018231" y="1668160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2" type="subTitle"/>
          </p:nvPr>
        </p:nvSpPr>
        <p:spPr>
          <a:xfrm>
            <a:off x="2018231" y="2811659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3" type="subTitle"/>
          </p:nvPr>
        </p:nvSpPr>
        <p:spPr>
          <a:xfrm>
            <a:off x="2018231" y="3955158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4" type="subTitle"/>
          </p:nvPr>
        </p:nvSpPr>
        <p:spPr>
          <a:xfrm>
            <a:off x="2018231" y="1270782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5" type="subTitle"/>
          </p:nvPr>
        </p:nvSpPr>
        <p:spPr>
          <a:xfrm>
            <a:off x="2018231" y="2414286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6" type="subTitle"/>
          </p:nvPr>
        </p:nvSpPr>
        <p:spPr>
          <a:xfrm>
            <a:off x="2018231" y="3557790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5"/>
          <p:cNvSpPr/>
          <p:nvPr/>
        </p:nvSpPr>
        <p:spPr>
          <a:xfrm>
            <a:off x="174124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96200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8307843" y="4755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8549949" y="40313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174124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82861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117943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8549949" y="609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hasCustomPrompt="1" type="title"/>
          </p:nvPr>
        </p:nvSpPr>
        <p:spPr>
          <a:xfrm>
            <a:off x="798388" y="28038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798388" y="3638999"/>
            <a:ext cx="34926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hasCustomPrompt="1" idx="2" type="title"/>
          </p:nvPr>
        </p:nvSpPr>
        <p:spPr>
          <a:xfrm>
            <a:off x="2825700" y="1092901"/>
            <a:ext cx="3492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6"/>
          <p:cNvSpPr txBox="1"/>
          <p:nvPr>
            <p:ph idx="3" type="subTitle"/>
          </p:nvPr>
        </p:nvSpPr>
        <p:spPr>
          <a:xfrm>
            <a:off x="2825700" y="1928005"/>
            <a:ext cx="34929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hasCustomPrompt="1" idx="4" type="title"/>
          </p:nvPr>
        </p:nvSpPr>
        <p:spPr>
          <a:xfrm>
            <a:off x="4853013" y="28038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6"/>
          <p:cNvSpPr txBox="1"/>
          <p:nvPr>
            <p:ph idx="5" type="subTitle"/>
          </p:nvPr>
        </p:nvSpPr>
        <p:spPr>
          <a:xfrm>
            <a:off x="4853013" y="3638999"/>
            <a:ext cx="34926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6" name="Google Shape;216;p16"/>
          <p:cNvSpPr/>
          <p:nvPr/>
        </p:nvSpPr>
        <p:spPr>
          <a:xfrm>
            <a:off x="31661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60784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821984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270075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687854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830890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827079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686031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333329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45768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868979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875814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-76200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-76200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540482" y="-283475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94877" y="4222689"/>
            <a:ext cx="613800" cy="61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-247376" y="214687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 flipH="1">
            <a:off x="8459358" y="4066100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8804522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 flipH="1">
            <a:off x="6966416" y="-283476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8210956" y="476089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849993" y="4800418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 flipH="1">
            <a:off x="809769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flipH="1">
            <a:off x="803289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 flipH="1">
            <a:off x="7926625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 flipH="1">
            <a:off x="8408070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 flipH="1">
            <a:off x="8315871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 flipH="1">
            <a:off x="8066787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8237126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 flipH="1">
            <a:off x="8459326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8439327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 flipH="1">
            <a:off x="825130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7859414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>
            <a:off x="7879692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>
            <a:off x="8917403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flipH="1">
            <a:off x="8541103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>
            <a:off x="8808409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17"/>
          <p:cNvSpPr txBox="1"/>
          <p:nvPr>
            <p:ph idx="1" type="subTitle"/>
          </p:nvPr>
        </p:nvSpPr>
        <p:spPr>
          <a:xfrm>
            <a:off x="1015470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17"/>
          <p:cNvSpPr txBox="1"/>
          <p:nvPr>
            <p:ph idx="2" type="subTitle"/>
          </p:nvPr>
        </p:nvSpPr>
        <p:spPr>
          <a:xfrm>
            <a:off x="3484348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17"/>
          <p:cNvSpPr txBox="1"/>
          <p:nvPr>
            <p:ph idx="3" type="subTitle"/>
          </p:nvPr>
        </p:nvSpPr>
        <p:spPr>
          <a:xfrm>
            <a:off x="5953230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7"/>
          <p:cNvSpPr txBox="1"/>
          <p:nvPr>
            <p:ph idx="4" type="subTitle"/>
          </p:nvPr>
        </p:nvSpPr>
        <p:spPr>
          <a:xfrm>
            <a:off x="1015470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5" type="subTitle"/>
          </p:nvPr>
        </p:nvSpPr>
        <p:spPr>
          <a:xfrm>
            <a:off x="3484348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6" type="subTitle"/>
          </p:nvPr>
        </p:nvSpPr>
        <p:spPr>
          <a:xfrm>
            <a:off x="5953230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" name="Google Shape;263;p17"/>
          <p:cNvSpPr/>
          <p:nvPr/>
        </p:nvSpPr>
        <p:spPr>
          <a:xfrm flipH="1" rot="10800000">
            <a:off x="8674993" y="914305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flipH="1" rot="10800000">
            <a:off x="151099" y="43561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 flipH="1" rot="10800000">
            <a:off x="97100" y="37935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 flipH="1" rot="10800000">
            <a:off x="82092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 flipH="1" rot="10800000">
            <a:off x="851404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flipH="1" rot="10800000">
            <a:off x="8428900" y="3841218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 flipH="1" rot="10800000">
            <a:off x="57149" y="4884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 flipH="1" rot="10800000">
            <a:off x="572300" y="81568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1" type="subTitle"/>
          </p:nvPr>
        </p:nvSpPr>
        <p:spPr>
          <a:xfrm>
            <a:off x="1525502" y="12923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18"/>
          <p:cNvSpPr txBox="1"/>
          <p:nvPr>
            <p:ph idx="2" type="subTitle"/>
          </p:nvPr>
        </p:nvSpPr>
        <p:spPr>
          <a:xfrm>
            <a:off x="1525502" y="1638865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18"/>
          <p:cNvSpPr txBox="1"/>
          <p:nvPr>
            <p:ph idx="3" type="subTitle"/>
          </p:nvPr>
        </p:nvSpPr>
        <p:spPr>
          <a:xfrm>
            <a:off x="5462553" y="1638865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idx="4" type="subTitle"/>
          </p:nvPr>
        </p:nvSpPr>
        <p:spPr>
          <a:xfrm>
            <a:off x="1525502" y="3576190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idx="5" type="subTitle"/>
          </p:nvPr>
        </p:nvSpPr>
        <p:spPr>
          <a:xfrm>
            <a:off x="5462553" y="3576190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18"/>
          <p:cNvSpPr txBox="1"/>
          <p:nvPr>
            <p:ph idx="6" type="subTitle"/>
          </p:nvPr>
        </p:nvSpPr>
        <p:spPr>
          <a:xfrm>
            <a:off x="1525502" y="32296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18"/>
          <p:cNvSpPr txBox="1"/>
          <p:nvPr>
            <p:ph idx="7" type="subTitle"/>
          </p:nvPr>
        </p:nvSpPr>
        <p:spPr>
          <a:xfrm>
            <a:off x="5462552" y="12923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18"/>
          <p:cNvSpPr txBox="1"/>
          <p:nvPr>
            <p:ph idx="8" type="subTitle"/>
          </p:nvPr>
        </p:nvSpPr>
        <p:spPr>
          <a:xfrm>
            <a:off x="5462552" y="32296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" name="Google Shape;282;p18"/>
          <p:cNvSpPr/>
          <p:nvPr/>
        </p:nvSpPr>
        <p:spPr>
          <a:xfrm>
            <a:off x="8674993" y="39405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 flipH="1" rot="10800000">
            <a:off x="151099" y="4451355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 flipH="1" rot="10800000">
            <a:off x="151100" y="3755487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820924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85140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8428900" y="9701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flipH="1" rot="10800000">
            <a:off x="57149" y="583655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 flipH="1" rot="10800000">
            <a:off x="572300" y="176812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" type="subTitle"/>
          </p:nvPr>
        </p:nvSpPr>
        <p:spPr>
          <a:xfrm>
            <a:off x="92724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19"/>
          <p:cNvSpPr txBox="1"/>
          <p:nvPr>
            <p:ph idx="2" type="subTitle"/>
          </p:nvPr>
        </p:nvSpPr>
        <p:spPr>
          <a:xfrm>
            <a:off x="357900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9"/>
          <p:cNvSpPr txBox="1"/>
          <p:nvPr>
            <p:ph idx="3" type="subTitle"/>
          </p:nvPr>
        </p:nvSpPr>
        <p:spPr>
          <a:xfrm>
            <a:off x="92724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19"/>
          <p:cNvSpPr txBox="1"/>
          <p:nvPr>
            <p:ph idx="4" type="subTitle"/>
          </p:nvPr>
        </p:nvSpPr>
        <p:spPr>
          <a:xfrm>
            <a:off x="357900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19"/>
          <p:cNvSpPr txBox="1"/>
          <p:nvPr>
            <p:ph idx="5" type="subTitle"/>
          </p:nvPr>
        </p:nvSpPr>
        <p:spPr>
          <a:xfrm>
            <a:off x="623076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19"/>
          <p:cNvSpPr txBox="1"/>
          <p:nvPr>
            <p:ph idx="6" type="subTitle"/>
          </p:nvPr>
        </p:nvSpPr>
        <p:spPr>
          <a:xfrm>
            <a:off x="623076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9" name="Google Shape;299;p19"/>
          <p:cNvSpPr txBox="1"/>
          <p:nvPr>
            <p:ph idx="7" type="subTitle"/>
          </p:nvPr>
        </p:nvSpPr>
        <p:spPr>
          <a:xfrm>
            <a:off x="931145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19"/>
          <p:cNvSpPr txBox="1"/>
          <p:nvPr>
            <p:ph idx="8" type="subTitle"/>
          </p:nvPr>
        </p:nvSpPr>
        <p:spPr>
          <a:xfrm>
            <a:off x="3582902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19"/>
          <p:cNvSpPr txBox="1"/>
          <p:nvPr>
            <p:ph idx="9" type="subTitle"/>
          </p:nvPr>
        </p:nvSpPr>
        <p:spPr>
          <a:xfrm>
            <a:off x="6234658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19"/>
          <p:cNvSpPr txBox="1"/>
          <p:nvPr>
            <p:ph idx="13" type="subTitle"/>
          </p:nvPr>
        </p:nvSpPr>
        <p:spPr>
          <a:xfrm>
            <a:off x="931145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14" type="subTitle"/>
          </p:nvPr>
        </p:nvSpPr>
        <p:spPr>
          <a:xfrm>
            <a:off x="3582902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4" name="Google Shape;304;p19"/>
          <p:cNvSpPr txBox="1"/>
          <p:nvPr>
            <p:ph idx="15" type="subTitle"/>
          </p:nvPr>
        </p:nvSpPr>
        <p:spPr>
          <a:xfrm>
            <a:off x="6234658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5" name="Google Shape;305;p19"/>
          <p:cNvSpPr/>
          <p:nvPr/>
        </p:nvSpPr>
        <p:spPr>
          <a:xfrm flipH="1">
            <a:off x="218105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8420099" y="1768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 flipH="1">
            <a:off x="8752499" y="10177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 flipH="1">
            <a:off x="36194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 flipH="1">
            <a:off x="571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 flipH="1">
            <a:off x="420699" y="9701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 flipH="1">
            <a:off x="8514049" y="40445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 flipH="1">
            <a:off x="8277299" y="47297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/>
        </p:nvSpPr>
        <p:spPr>
          <a:xfrm>
            <a:off x="2471250" y="36493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16" name="Google Shape;316;p20"/>
          <p:cNvSpPr txBox="1"/>
          <p:nvPr>
            <p:ph type="ctrTitle"/>
          </p:nvPr>
        </p:nvSpPr>
        <p:spPr>
          <a:xfrm>
            <a:off x="2693634" y="669825"/>
            <a:ext cx="3756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20"/>
          <p:cNvSpPr txBox="1"/>
          <p:nvPr>
            <p:ph idx="1" type="subTitle"/>
          </p:nvPr>
        </p:nvSpPr>
        <p:spPr>
          <a:xfrm>
            <a:off x="2692350" y="1707475"/>
            <a:ext cx="37593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20"/>
          <p:cNvSpPr/>
          <p:nvPr/>
        </p:nvSpPr>
        <p:spPr>
          <a:xfrm flipH="1">
            <a:off x="237231" y="200906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 flipH="1">
            <a:off x="8331450" y="2036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>
            <a:off x="8720999" y="12425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>
            <a:off x="7644674" y="4719218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>
            <a:off x="8895450" y="31088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flipH="1">
            <a:off x="-221475" y="25926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flipH="1">
            <a:off x="76275" y="43264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 flipH="1">
            <a:off x="1494881" y="1326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 flipH="1">
            <a:off x="875756" y="4837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65207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3776148" y="1096398"/>
            <a:ext cx="9693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8428893" y="28479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552224" y="20150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926024" y="48129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933468" y="1742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671006" y="46084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 flipH="1" rot="10800000">
            <a:off x="150154" y="45336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flipH="1" rot="10800000">
            <a:off x="72230" y="39696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 flipH="1" rot="10800000">
            <a:off x="150154" y="45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 flipH="1" rot="10800000">
            <a:off x="93974" y="835805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 flipH="1">
            <a:off x="8428900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 flipH="1">
            <a:off x="8785224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flipH="1">
            <a:off x="8428900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8806980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2"/>
          <p:cNvGrpSpPr/>
          <p:nvPr/>
        </p:nvGrpSpPr>
        <p:grpSpPr>
          <a:xfrm>
            <a:off x="-238556" y="3385184"/>
            <a:ext cx="1112780" cy="1857408"/>
            <a:chOff x="-238556" y="3385184"/>
            <a:chExt cx="1112780" cy="1857408"/>
          </a:xfrm>
        </p:grpSpPr>
        <p:sp>
          <p:nvSpPr>
            <p:cNvPr id="340" name="Google Shape;340;p22"/>
            <p:cNvSpPr/>
            <p:nvPr/>
          </p:nvSpPr>
          <p:spPr>
            <a:xfrm rot="-2101801">
              <a:off x="-62680" y="3570905"/>
              <a:ext cx="650314" cy="818032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 rot="-2101801">
              <a:off x="109640" y="3449379"/>
              <a:ext cx="448896" cy="713657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 rot="-2101801">
              <a:off x="288951" y="3432472"/>
              <a:ext cx="352941" cy="625643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 rot="-2101801">
              <a:off x="13481" y="4024313"/>
              <a:ext cx="415621" cy="346824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 rot="-2101801">
              <a:off x="283167" y="3790820"/>
              <a:ext cx="126006" cy="379786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 rot="-2101801">
              <a:off x="350616" y="3655742"/>
              <a:ext cx="220339" cy="369284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 rot="-2101801">
              <a:off x="302414" y="3689312"/>
              <a:ext cx="72206" cy="223177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 rot="-2101801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 rot="-2101801">
              <a:off x="103929" y="4195619"/>
              <a:ext cx="331550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 rot="-2101801">
              <a:off x="268685" y="4148987"/>
              <a:ext cx="388187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 rot="-2101801">
              <a:off x="458413" y="3822144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 rot="-2101801">
              <a:off x="535812" y="3974901"/>
              <a:ext cx="346806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 rot="-4801827">
              <a:off x="211176" y="4871294"/>
              <a:ext cx="270573" cy="354701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 rot="-4801827">
              <a:off x="203599" y="4688988"/>
              <a:ext cx="605304" cy="435626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2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94874" y="7085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flipH="1">
            <a:off x="8209819" y="47628"/>
            <a:ext cx="1112786" cy="1116306"/>
            <a:chOff x="-238556" y="3385203"/>
            <a:chExt cx="1112786" cy="1116306"/>
          </a:xfrm>
        </p:grpSpPr>
        <p:sp>
          <p:nvSpPr>
            <p:cNvPr id="357" name="Google Shape;357;p22"/>
            <p:cNvSpPr/>
            <p:nvPr/>
          </p:nvSpPr>
          <p:spPr>
            <a:xfrm rot="-2101623">
              <a:off x="-62688" y="3570931"/>
              <a:ext cx="650312" cy="818031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 rot="-2101623">
              <a:off x="109631" y="3449400"/>
              <a:ext cx="448895" cy="713656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rot="-2101623">
              <a:off x="288943" y="3432489"/>
              <a:ext cx="352940" cy="625642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rot="-2101623">
              <a:off x="13480" y="4024327"/>
              <a:ext cx="415621" cy="346823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 rot="-2101623">
              <a:off x="283161" y="3790828"/>
              <a:ext cx="126005" cy="379785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 rot="-2101623">
              <a:off x="350611" y="3655752"/>
              <a:ext cx="220339" cy="369283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 rot="-2101623">
              <a:off x="302410" y="3689317"/>
              <a:ext cx="72206" cy="223176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 rot="-2101623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 rot="-2101623">
              <a:off x="103932" y="4195628"/>
              <a:ext cx="331549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 rot="-2101623">
              <a:off x="268686" y="4149000"/>
              <a:ext cx="388186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 rot="-2101623">
              <a:off x="458415" y="3822155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 rot="-2101623">
              <a:off x="535816" y="3974910"/>
              <a:ext cx="346805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2"/>
          <p:cNvSpPr/>
          <p:nvPr/>
        </p:nvSpPr>
        <p:spPr>
          <a:xfrm>
            <a:off x="8489628" y="3898000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8307843" y="471924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7743849" y="-283476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8745993" y="142359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74168" y="285234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028324" y="481387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174124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6200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8307843" y="4755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549949" y="40313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74124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2861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117943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549949" y="609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923249" y="2781123"/>
            <a:ext cx="2505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1715375" y="2781123"/>
            <a:ext cx="2505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>
            <a:off x="1715375" y="229841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4923250" y="229841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8674993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51099" y="1768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7100" y="10177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20924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5140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428900" y="9701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57149" y="40445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72300" y="47297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 flipH="1">
            <a:off x="141905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14189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571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 flipH="1">
            <a:off x="344499" y="8939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 rot="10800000">
            <a:off x="8513893" y="872905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 rot="10800000">
            <a:off x="85228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 rot="10800000">
            <a:off x="845819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 rot="10800000">
            <a:off x="8751450" y="3907893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20000" y="1848420"/>
            <a:ext cx="37359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" name="Google Shape;74;p7"/>
          <p:cNvSpPr/>
          <p:nvPr/>
        </p:nvSpPr>
        <p:spPr>
          <a:xfrm>
            <a:off x="-28178" y="4453375"/>
            <a:ext cx="1210547" cy="690092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47624" y="60167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572300" y="1093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 flipH="1">
            <a:off x="8717444" y="854031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433113" y="48125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117819" y="4320456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7271069" y="4812506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2069373" y="4741263"/>
            <a:ext cx="548389" cy="409487"/>
          </a:xfrm>
          <a:custGeom>
            <a:rect b="b" l="l" r="r" t="t"/>
            <a:pathLst>
              <a:path extrusionOk="0" h="15887" w="21276">
                <a:moveTo>
                  <a:pt x="7960" y="0"/>
                </a:moveTo>
                <a:cubicBezTo>
                  <a:pt x="7638" y="0"/>
                  <a:pt x="7316" y="17"/>
                  <a:pt x="6996" y="52"/>
                </a:cubicBezTo>
                <a:cubicBezTo>
                  <a:pt x="5610" y="201"/>
                  <a:pt x="4242" y="677"/>
                  <a:pt x="3105" y="1516"/>
                </a:cubicBezTo>
                <a:cubicBezTo>
                  <a:pt x="1968" y="2364"/>
                  <a:pt x="1146" y="3564"/>
                  <a:pt x="676" y="4835"/>
                </a:cubicBezTo>
                <a:cubicBezTo>
                  <a:pt x="198" y="6109"/>
                  <a:pt x="20" y="7440"/>
                  <a:pt x="6" y="8739"/>
                </a:cubicBezTo>
                <a:cubicBezTo>
                  <a:pt x="1" y="9384"/>
                  <a:pt x="39" y="10030"/>
                  <a:pt x="119" y="10669"/>
                </a:cubicBezTo>
                <a:cubicBezTo>
                  <a:pt x="173" y="11307"/>
                  <a:pt x="300" y="11931"/>
                  <a:pt x="417" y="12553"/>
                </a:cubicBezTo>
                <a:cubicBezTo>
                  <a:pt x="656" y="13703"/>
                  <a:pt x="1015" y="14814"/>
                  <a:pt x="1435" y="15887"/>
                </a:cubicBezTo>
                <a:lnTo>
                  <a:pt x="2555" y="15887"/>
                </a:lnTo>
                <a:cubicBezTo>
                  <a:pt x="2536" y="15840"/>
                  <a:pt x="2514" y="15793"/>
                  <a:pt x="2495" y="15746"/>
                </a:cubicBezTo>
                <a:cubicBezTo>
                  <a:pt x="2061" y="14647"/>
                  <a:pt x="1694" y="13510"/>
                  <a:pt x="1457" y="12336"/>
                </a:cubicBezTo>
                <a:cubicBezTo>
                  <a:pt x="1352" y="11746"/>
                  <a:pt x="1235" y="11155"/>
                  <a:pt x="1187" y="10554"/>
                </a:cubicBezTo>
                <a:cubicBezTo>
                  <a:pt x="1116" y="9955"/>
                  <a:pt x="1085" y="9352"/>
                  <a:pt x="1094" y="8751"/>
                </a:cubicBezTo>
                <a:cubicBezTo>
                  <a:pt x="1113" y="7550"/>
                  <a:pt x="1288" y="6340"/>
                  <a:pt x="1714" y="5229"/>
                </a:cubicBezTo>
                <a:cubicBezTo>
                  <a:pt x="2134" y="4120"/>
                  <a:pt x="2835" y="3126"/>
                  <a:pt x="3781" y="2425"/>
                </a:cubicBezTo>
                <a:cubicBezTo>
                  <a:pt x="4949" y="1575"/>
                  <a:pt x="6422" y="1161"/>
                  <a:pt x="7915" y="1161"/>
                </a:cubicBezTo>
                <a:cubicBezTo>
                  <a:pt x="8872" y="1161"/>
                  <a:pt x="9838" y="1331"/>
                  <a:pt x="10738" y="1667"/>
                </a:cubicBezTo>
                <a:cubicBezTo>
                  <a:pt x="13091" y="2525"/>
                  <a:pt x="15048" y="4359"/>
                  <a:pt x="16553" y="6484"/>
                </a:cubicBezTo>
                <a:cubicBezTo>
                  <a:pt x="17275" y="7578"/>
                  <a:pt x="17942" y="8715"/>
                  <a:pt x="18458" y="9936"/>
                </a:cubicBezTo>
                <a:cubicBezTo>
                  <a:pt x="18983" y="11150"/>
                  <a:pt x="19377" y="12429"/>
                  <a:pt x="19662" y="13738"/>
                </a:cubicBezTo>
                <a:cubicBezTo>
                  <a:pt x="19811" y="14447"/>
                  <a:pt x="19924" y="15166"/>
                  <a:pt x="20002" y="15887"/>
                </a:cubicBezTo>
                <a:lnTo>
                  <a:pt x="21276" y="15887"/>
                </a:lnTo>
                <a:cubicBezTo>
                  <a:pt x="21190" y="15077"/>
                  <a:pt x="21061" y="14271"/>
                  <a:pt x="20891" y="13474"/>
                </a:cubicBezTo>
                <a:cubicBezTo>
                  <a:pt x="20583" y="12089"/>
                  <a:pt x="20158" y="10734"/>
                  <a:pt x="19592" y="9446"/>
                </a:cubicBezTo>
                <a:cubicBezTo>
                  <a:pt x="19039" y="8150"/>
                  <a:pt x="18322" y="6937"/>
                  <a:pt x="17545" y="5781"/>
                </a:cubicBezTo>
                <a:cubicBezTo>
                  <a:pt x="16735" y="4647"/>
                  <a:pt x="15806" y="3595"/>
                  <a:pt x="14739" y="2690"/>
                </a:cubicBezTo>
                <a:cubicBezTo>
                  <a:pt x="13673" y="1785"/>
                  <a:pt x="12465" y="1036"/>
                  <a:pt x="11141" y="562"/>
                </a:cubicBezTo>
                <a:cubicBezTo>
                  <a:pt x="10117" y="193"/>
                  <a:pt x="9037" y="0"/>
                  <a:pt x="79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428913" y="18837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8780362" y="278864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>
            <a:off x="8137517" y="-28554"/>
            <a:ext cx="1006495" cy="57376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76388" y="27218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>
            <a:off x="76388" y="1883724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>
            <a:off x="1842919" y="137281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>
            <a:off x="7345838" y="-233001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 flipH="1" rot="10800000">
            <a:off x="184468" y="4040137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146899" y="4513681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784093" y="402161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flipH="1" rot="10800000">
            <a:off x="1630843" y="81662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 rot="10800000">
            <a:off x="151099" y="2688543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flipH="1" rot="10800000">
            <a:off x="78050" y="206202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8503624" y="2422981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8784124" y="1584881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31661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60784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821984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70075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687854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830890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827079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686031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333329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45768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868979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875814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-76200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-76200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0"/>
          <p:cNvSpPr/>
          <p:nvPr/>
        </p:nvSpPr>
        <p:spPr>
          <a:xfrm flipH="1" rot="10800000">
            <a:off x="1" y="4"/>
            <a:ext cx="1232345" cy="70251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100693" y="102884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 flipH="1">
            <a:off x="8866324" y="1312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 flipH="1">
            <a:off x="8710249" y="21056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564218" y="-92257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 flipH="1">
            <a:off x="8209819" y="47628"/>
            <a:ext cx="1112786" cy="1116306"/>
            <a:chOff x="-238556" y="3385203"/>
            <a:chExt cx="1112786" cy="1116306"/>
          </a:xfrm>
        </p:grpSpPr>
        <p:sp>
          <p:nvSpPr>
            <p:cNvPr id="129" name="Google Shape;129;p10"/>
            <p:cNvSpPr/>
            <p:nvPr/>
          </p:nvSpPr>
          <p:spPr>
            <a:xfrm rot="-2101623">
              <a:off x="-62688" y="3570931"/>
              <a:ext cx="650312" cy="818031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rot="-2101623">
              <a:off x="109631" y="3449400"/>
              <a:ext cx="448895" cy="713656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rot="-2101623">
              <a:off x="288943" y="3432489"/>
              <a:ext cx="352940" cy="625642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rot="-2101623">
              <a:off x="13480" y="4024327"/>
              <a:ext cx="415621" cy="346823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 rot="-2101623">
              <a:off x="283161" y="3790828"/>
              <a:ext cx="126005" cy="379785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-2101623">
              <a:off x="350611" y="3655752"/>
              <a:ext cx="220339" cy="369283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-2101623">
              <a:off x="302410" y="3689317"/>
              <a:ext cx="72206" cy="223176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-2101623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-2101623">
              <a:off x="103932" y="4195628"/>
              <a:ext cx="331549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2101623">
              <a:off x="268686" y="4149000"/>
              <a:ext cx="388186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2101623">
              <a:off x="458415" y="3822155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2101623">
              <a:off x="535816" y="3974910"/>
              <a:ext cx="346805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 SemiBold"/>
              <a:buNone/>
              <a:defRPr sz="30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dqcJuiqRCDiIj7vjttg2y8fplbHU1m5k6LU2t07--14/edit#gid=0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ctrTitle"/>
          </p:nvPr>
        </p:nvSpPr>
        <p:spPr>
          <a:xfrm>
            <a:off x="1745550" y="1011313"/>
            <a:ext cx="5652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Disease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card</a:t>
            </a:r>
            <a:endParaRPr sz="4000"/>
          </a:p>
        </p:txBody>
      </p:sp>
      <p:sp>
        <p:nvSpPr>
          <p:cNvPr id="381" name="Google Shape;381;p23"/>
          <p:cNvSpPr txBox="1"/>
          <p:nvPr>
            <p:ph idx="1" type="subTitle"/>
          </p:nvPr>
        </p:nvSpPr>
        <p:spPr>
          <a:xfrm>
            <a:off x="2085000" y="3722688"/>
            <a:ext cx="4974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3</a:t>
            </a:r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>
            <a:off x="7427646" y="-240247"/>
            <a:ext cx="1716341" cy="1746256"/>
            <a:chOff x="5225153" y="-60475"/>
            <a:chExt cx="3508466" cy="3570347"/>
          </a:xfrm>
        </p:grpSpPr>
        <p:sp>
          <p:nvSpPr>
            <p:cNvPr id="383" name="Google Shape;383;p23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3"/>
          <p:cNvGrpSpPr/>
          <p:nvPr/>
        </p:nvGrpSpPr>
        <p:grpSpPr>
          <a:xfrm rot="-713992">
            <a:off x="-1216569" y="3429982"/>
            <a:ext cx="2709659" cy="2731164"/>
            <a:chOff x="-1123259" y="3380606"/>
            <a:chExt cx="2709685" cy="2731190"/>
          </a:xfrm>
        </p:grpSpPr>
        <p:sp>
          <p:nvSpPr>
            <p:cNvPr id="397" name="Google Shape;397;p23"/>
            <p:cNvSpPr/>
            <p:nvPr/>
          </p:nvSpPr>
          <p:spPr>
            <a:xfrm flipH="1" rot="406646">
              <a:off x="445042" y="3501547"/>
              <a:ext cx="720808" cy="1243554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 flipH="1" rot="406646">
              <a:off x="661041" y="3411437"/>
              <a:ext cx="584402" cy="1042809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 flipH="1" rot="406646">
              <a:off x="1029762" y="3416234"/>
              <a:ext cx="337612" cy="974232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 flipH="1" rot="406646">
              <a:off x="329492" y="4152614"/>
              <a:ext cx="600324" cy="506475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 flipH="1" rot="406646">
              <a:off x="677879" y="3961294"/>
              <a:ext cx="336593" cy="428055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 flipH="1" rot="406646">
              <a:off x="1014864" y="3709598"/>
              <a:ext cx="85072" cy="595285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 flipH="1" rot="406646">
              <a:off x="814875" y="3798233"/>
              <a:ext cx="225281" cy="235043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 flipH="1" rot="406646">
              <a:off x="893133" y="4445222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 flipH="1" rot="406646">
              <a:off x="455461" y="4417202"/>
              <a:ext cx="459278" cy="136353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 flipH="1" rot="406646">
              <a:off x="759169" y="4338841"/>
              <a:ext cx="368365" cy="530420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 flipH="1" rot="406646">
              <a:off x="1133158" y="3955147"/>
              <a:ext cx="374388" cy="443412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 flipH="1" rot="406646">
              <a:off x="1139519" y="4181598"/>
              <a:ext cx="434020" cy="243776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 rot="3492443">
              <a:off x="-604005" y="4377947"/>
              <a:ext cx="942633" cy="1746486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/>
          <p:nvPr>
            <p:ph idx="12" type="sldNum"/>
          </p:nvPr>
        </p:nvSpPr>
        <p:spPr>
          <a:xfrm>
            <a:off x="8624884" y="48164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00" y="950650"/>
            <a:ext cx="1750824" cy="370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25" y="950650"/>
            <a:ext cx="1788250" cy="378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388" y="290725"/>
            <a:ext cx="2153076" cy="45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6225" y="1612150"/>
            <a:ext cx="1529451" cy="32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/>
          <p:nvPr>
            <p:ph type="title"/>
          </p:nvPr>
        </p:nvSpPr>
        <p:spPr>
          <a:xfrm>
            <a:off x="1075325" y="2270200"/>
            <a:ext cx="51315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586" name="Google Shape;586;p33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7" name="Google Shape;587;p33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588" name="Google Shape;588;p33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3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602" name="Google Shape;602;p33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3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"/>
          <p:cNvSpPr/>
          <p:nvPr/>
        </p:nvSpPr>
        <p:spPr>
          <a:xfrm flipH="1">
            <a:off x="5151988" y="130032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aphicFrame>
        <p:nvGraphicFramePr>
          <p:cNvPr id="614" name="Google Shape;614;p34"/>
          <p:cNvGraphicFramePr/>
          <p:nvPr/>
        </p:nvGraphicFramePr>
        <p:xfrm>
          <a:off x="532425" y="1062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{B05B7094-24C3-48F8-B33F-DD9155C48EC0}</a:tableStyleId>
              </a:tblPr>
              <a:tblGrid>
                <a:gridCol w="545700"/>
                <a:gridCol w="584825"/>
                <a:gridCol w="569175"/>
                <a:gridCol w="600475"/>
                <a:gridCol w="584825"/>
                <a:gridCol w="584825"/>
                <a:gridCol w="584825"/>
              </a:tblGrid>
              <a:tr h="560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MAY</a:t>
                      </a:r>
                      <a:endParaRPr b="1" sz="22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 b="1" sz="1600"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5" name="Google Shape;615;p34"/>
          <p:cNvSpPr/>
          <p:nvPr/>
        </p:nvSpPr>
        <p:spPr>
          <a:xfrm flipH="1">
            <a:off x="2308213" y="283105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6" name="Google Shape;616;p34"/>
          <p:cNvSpPr/>
          <p:nvPr/>
        </p:nvSpPr>
        <p:spPr>
          <a:xfrm flipH="1">
            <a:off x="1164025" y="1696895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7" name="Google Shape;617;p34"/>
          <p:cNvSpPr/>
          <p:nvPr/>
        </p:nvSpPr>
        <p:spPr>
          <a:xfrm flipH="1">
            <a:off x="4106690" y="2258819"/>
            <a:ext cx="410400" cy="4107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8" name="Google Shape;618;p34"/>
          <p:cNvSpPr/>
          <p:nvPr/>
        </p:nvSpPr>
        <p:spPr>
          <a:xfrm flipH="1">
            <a:off x="3527875" y="2831045"/>
            <a:ext cx="410400" cy="41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25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9" name="Google Shape;619;p34"/>
          <p:cNvSpPr/>
          <p:nvPr/>
        </p:nvSpPr>
        <p:spPr>
          <a:xfrm flipH="1">
            <a:off x="5151988" y="795775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657376" y="7948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CRUD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Authentication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1" name="Google Shape;621;p34"/>
          <p:cNvSpPr/>
          <p:nvPr/>
        </p:nvSpPr>
        <p:spPr>
          <a:xfrm flipH="1">
            <a:off x="5151988" y="230940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6038376" y="1361494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Checkpoint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5657376" y="18731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Monitoring (started)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6038375" y="2384700"/>
            <a:ext cx="3004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Usability and Normalization Tests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5" name="Google Shape;625;p34"/>
          <p:cNvSpPr/>
          <p:nvPr/>
        </p:nvSpPr>
        <p:spPr>
          <a:xfrm flipH="1">
            <a:off x="5151988" y="2813950"/>
            <a:ext cx="410400" cy="41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25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5657376" y="27749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Monitoring Interface Test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7" name="Google Shape;627;p34"/>
          <p:cNvSpPr/>
          <p:nvPr/>
        </p:nvSpPr>
        <p:spPr>
          <a:xfrm flipH="1">
            <a:off x="1764575" y="1135078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8" name="Google Shape;628;p34"/>
          <p:cNvSpPr/>
          <p:nvPr/>
        </p:nvSpPr>
        <p:spPr>
          <a:xfrm flipH="1">
            <a:off x="2308225" y="33832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9" name="Google Shape;629;p34"/>
          <p:cNvSpPr/>
          <p:nvPr/>
        </p:nvSpPr>
        <p:spPr>
          <a:xfrm flipH="1">
            <a:off x="5152000" y="37756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6038401" y="38651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Deliveries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1" name="Google Shape;631;p34"/>
          <p:cNvSpPr/>
          <p:nvPr/>
        </p:nvSpPr>
        <p:spPr>
          <a:xfrm flipH="1">
            <a:off x="5151988" y="1804856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2" name="Google Shape;632;p34"/>
          <p:cNvSpPr/>
          <p:nvPr/>
        </p:nvSpPr>
        <p:spPr>
          <a:xfrm flipH="1">
            <a:off x="1164025" y="2831045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3" name="Google Shape;633;p34"/>
          <p:cNvSpPr/>
          <p:nvPr/>
        </p:nvSpPr>
        <p:spPr>
          <a:xfrm flipH="1">
            <a:off x="5581163" y="130032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4" name="Google Shape;634;p34"/>
          <p:cNvSpPr/>
          <p:nvPr/>
        </p:nvSpPr>
        <p:spPr>
          <a:xfrm flipH="1">
            <a:off x="2918038" y="283105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5" name="Google Shape;635;p34"/>
          <p:cNvSpPr/>
          <p:nvPr/>
        </p:nvSpPr>
        <p:spPr>
          <a:xfrm flipH="1">
            <a:off x="5595188" y="230940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6" name="Google Shape;636;p34"/>
          <p:cNvSpPr/>
          <p:nvPr/>
        </p:nvSpPr>
        <p:spPr>
          <a:xfrm flipH="1">
            <a:off x="1164025" y="33832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7" name="Google Shape;637;p34"/>
          <p:cNvSpPr/>
          <p:nvPr/>
        </p:nvSpPr>
        <p:spPr>
          <a:xfrm flipH="1">
            <a:off x="5595188" y="3775703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8" name="Google Shape;638;p34"/>
          <p:cNvSpPr/>
          <p:nvPr/>
        </p:nvSpPr>
        <p:spPr>
          <a:xfrm flipH="1">
            <a:off x="614475" y="3383278"/>
            <a:ext cx="410400" cy="410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9" name="Google Shape;639;p34"/>
          <p:cNvSpPr/>
          <p:nvPr/>
        </p:nvSpPr>
        <p:spPr>
          <a:xfrm flipH="1">
            <a:off x="5152000" y="3289603"/>
            <a:ext cx="410400" cy="410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5657376" y="33268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Final Deployment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532424" y="4078975"/>
            <a:ext cx="405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66DD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Detailed Project Calendar</a:t>
            </a:r>
            <a:endParaRPr>
              <a:solidFill>
                <a:srgbClr val="4A66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42" name="Google Shape;64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3" name="Google Shape;6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000" y="763000"/>
            <a:ext cx="443200" cy="4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000" y="1283913"/>
            <a:ext cx="443200" cy="4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375" y="1283913"/>
            <a:ext cx="443200" cy="4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5" name="Google Shape;415;p24"/>
          <p:cNvSpPr txBox="1"/>
          <p:nvPr>
            <p:ph idx="2" type="title"/>
          </p:nvPr>
        </p:nvSpPr>
        <p:spPr>
          <a:xfrm>
            <a:off x="1385963" y="15003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24"/>
          <p:cNvSpPr txBox="1"/>
          <p:nvPr>
            <p:ph idx="3" type="title"/>
          </p:nvPr>
        </p:nvSpPr>
        <p:spPr>
          <a:xfrm>
            <a:off x="4162638" y="30648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7" name="Google Shape;417;p24"/>
          <p:cNvSpPr txBox="1"/>
          <p:nvPr>
            <p:ph idx="4" type="title"/>
          </p:nvPr>
        </p:nvSpPr>
        <p:spPr>
          <a:xfrm>
            <a:off x="4163513" y="150036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" name="Google Shape;418;p24"/>
          <p:cNvSpPr txBox="1"/>
          <p:nvPr>
            <p:ph idx="6" type="title"/>
          </p:nvPr>
        </p:nvSpPr>
        <p:spPr>
          <a:xfrm>
            <a:off x="1385963" y="30648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9" name="Google Shape;419;p24"/>
          <p:cNvSpPr txBox="1"/>
          <p:nvPr>
            <p:ph idx="1" type="subTitle"/>
          </p:nvPr>
        </p:nvSpPr>
        <p:spPr>
          <a:xfrm>
            <a:off x="644588" y="186210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420" name="Google Shape;420;p24"/>
          <p:cNvSpPr txBox="1"/>
          <p:nvPr>
            <p:ph idx="8" type="subTitle"/>
          </p:nvPr>
        </p:nvSpPr>
        <p:spPr>
          <a:xfrm>
            <a:off x="3441263" y="186209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Insertion</a:t>
            </a:r>
            <a:endParaRPr/>
          </a:p>
        </p:txBody>
      </p:sp>
      <p:sp>
        <p:nvSpPr>
          <p:cNvPr id="421" name="Google Shape;421;p24"/>
          <p:cNvSpPr txBox="1"/>
          <p:nvPr>
            <p:ph idx="9" type="subTitle"/>
          </p:nvPr>
        </p:nvSpPr>
        <p:spPr>
          <a:xfrm>
            <a:off x="600563" y="34595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422" name="Google Shape;422;p24"/>
          <p:cNvSpPr txBox="1"/>
          <p:nvPr>
            <p:ph idx="13" type="subTitle"/>
          </p:nvPr>
        </p:nvSpPr>
        <p:spPr>
          <a:xfrm>
            <a:off x="3441250" y="39878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24"/>
          <p:cNvCxnSpPr/>
          <p:nvPr/>
        </p:nvCxnSpPr>
        <p:spPr>
          <a:xfrm>
            <a:off x="1304663" y="2026320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/>
          <p:nvPr/>
        </p:nvCxnSpPr>
        <p:spPr>
          <a:xfrm>
            <a:off x="4082188" y="2024185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4"/>
          <p:cNvCxnSpPr/>
          <p:nvPr/>
        </p:nvCxnSpPr>
        <p:spPr>
          <a:xfrm>
            <a:off x="1302843" y="3588697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4"/>
          <p:cNvCxnSpPr/>
          <p:nvPr/>
        </p:nvCxnSpPr>
        <p:spPr>
          <a:xfrm>
            <a:off x="4082223" y="3590795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4"/>
          <p:cNvSpPr txBox="1"/>
          <p:nvPr>
            <p:ph idx="2" type="title"/>
          </p:nvPr>
        </p:nvSpPr>
        <p:spPr>
          <a:xfrm>
            <a:off x="7023313" y="150037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24"/>
          <p:cNvSpPr txBox="1"/>
          <p:nvPr>
            <p:ph idx="1" type="subTitle"/>
          </p:nvPr>
        </p:nvSpPr>
        <p:spPr>
          <a:xfrm>
            <a:off x="6281963" y="186210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cxnSp>
        <p:nvCxnSpPr>
          <p:cNvPr id="429" name="Google Shape;429;p24"/>
          <p:cNvCxnSpPr/>
          <p:nvPr/>
        </p:nvCxnSpPr>
        <p:spPr>
          <a:xfrm>
            <a:off x="6942013" y="2026320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436" name="Google Shape;436;p25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37" name="Google Shape;437;p25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8" name="Google Shape;438;p25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39" name="Google Shape;439;p25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453" name="Google Shape;453;p25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5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idx="12" type="sldNum"/>
          </p:nvPr>
        </p:nvSpPr>
        <p:spPr>
          <a:xfrm>
            <a:off x="8624884" y="48164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413" y="98925"/>
            <a:ext cx="50551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/>
          <p:nvPr>
            <p:ph idx="12" type="sldNum"/>
          </p:nvPr>
        </p:nvSpPr>
        <p:spPr>
          <a:xfrm>
            <a:off x="8624884" y="48164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27"/>
          <p:cNvSpPr txBox="1"/>
          <p:nvPr>
            <p:ph idx="4294967295" type="title"/>
          </p:nvPr>
        </p:nvSpPr>
        <p:spPr>
          <a:xfrm>
            <a:off x="1173225" y="1392000"/>
            <a:ext cx="2028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CURRENT</a:t>
            </a:r>
            <a:endParaRPr sz="2700"/>
          </a:p>
        </p:txBody>
      </p:sp>
      <p:sp>
        <p:nvSpPr>
          <p:cNvPr id="472" name="Google Shape;472;p27"/>
          <p:cNvSpPr txBox="1"/>
          <p:nvPr>
            <p:ph idx="4294967295" type="title"/>
          </p:nvPr>
        </p:nvSpPr>
        <p:spPr>
          <a:xfrm>
            <a:off x="5850026" y="1478650"/>
            <a:ext cx="2177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NEXT STEP</a:t>
            </a:r>
            <a:endParaRPr sz="2600"/>
          </a:p>
        </p:txBody>
      </p:sp>
      <p:sp>
        <p:nvSpPr>
          <p:cNvPr id="473" name="Google Shape;473;p27"/>
          <p:cNvSpPr txBox="1"/>
          <p:nvPr>
            <p:ph idx="4294967295" type="subTitle"/>
          </p:nvPr>
        </p:nvSpPr>
        <p:spPr>
          <a:xfrm>
            <a:off x="969925" y="2216376"/>
            <a:ext cx="23055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Deployed in IEETA virtual machine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cloned into VM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Branch “develop”</a:t>
            </a:r>
            <a:endParaRPr sz="1400"/>
          </a:p>
        </p:txBody>
      </p:sp>
      <p:cxnSp>
        <p:nvCxnSpPr>
          <p:cNvPr id="474" name="Google Shape;474;p27"/>
          <p:cNvCxnSpPr/>
          <p:nvPr/>
        </p:nvCxnSpPr>
        <p:spPr>
          <a:xfrm>
            <a:off x="1173213" y="1977645"/>
            <a:ext cx="202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7"/>
          <p:cNvCxnSpPr/>
          <p:nvPr/>
        </p:nvCxnSpPr>
        <p:spPr>
          <a:xfrm>
            <a:off x="5861925" y="1970250"/>
            <a:ext cx="217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7"/>
          <p:cNvSpPr txBox="1"/>
          <p:nvPr>
            <p:ph idx="4294967295" type="subTitle"/>
          </p:nvPr>
        </p:nvSpPr>
        <p:spPr>
          <a:xfrm>
            <a:off x="5640325" y="2208975"/>
            <a:ext cx="26277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Lighter deployment, only images and docker compose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Available outside UA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Branch “main”</a:t>
            </a:r>
            <a:endParaRPr sz="1400"/>
          </a:p>
        </p:txBody>
      </p:sp>
      <p:sp>
        <p:nvSpPr>
          <p:cNvPr id="477" name="Google Shape;477;p2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endParaRPr/>
          </a:p>
        </p:txBody>
      </p:sp>
      <p:sp>
        <p:nvSpPr>
          <p:cNvPr id="483" name="Google Shape;483;p28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84" name="Google Shape;484;p28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Google Shape;485;p28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86" name="Google Shape;486;p28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00" name="Google Shape;500;p28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8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2" name="Google Shape;5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78" y="152400"/>
            <a:ext cx="61190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/>
          <p:nvPr>
            <p:ph type="title"/>
          </p:nvPr>
        </p:nvSpPr>
        <p:spPr>
          <a:xfrm>
            <a:off x="1075325" y="2270200"/>
            <a:ext cx="54312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519" name="Google Shape;519;p30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30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521" name="Google Shape;521;p30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0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35" name="Google Shape;535;p30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0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/>
          <p:nvPr>
            <p:ph type="title"/>
          </p:nvPr>
        </p:nvSpPr>
        <p:spPr>
          <a:xfrm>
            <a:off x="1075325" y="2270200"/>
            <a:ext cx="51315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48" name="Google Shape;548;p31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9" name="Google Shape;549;p31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550" name="Google Shape;550;p31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1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64" name="Google Shape;564;p31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1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pus Treatment Breakthrough by Slidesgo">
  <a:themeElements>
    <a:clrScheme name="Simple Light">
      <a:dk1>
        <a:srgbClr val="341275"/>
      </a:dk1>
      <a:lt1>
        <a:srgbClr val="D7C6FA"/>
      </a:lt1>
      <a:dk2>
        <a:srgbClr val="E7E6F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12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