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ming Wang" initials="Kenmin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1" autoAdjust="0"/>
    <p:restoredTop sz="79107" autoAdjust="0"/>
  </p:normalViewPr>
  <p:slideViewPr>
    <p:cSldViewPr snapToGrid="0">
      <p:cViewPr varScale="1">
        <p:scale>
          <a:sx n="135" d="100"/>
          <a:sy n="135" d="100"/>
        </p:scale>
        <p:origin x="119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0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B97A5-D930-4925-A811-FB9A61794850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CD65A-71B7-4B74-B6AE-57E17E876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42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D65A-71B7-4B74-B6AE-57E17E87656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35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D65A-71B7-4B74-B6AE-57E17E87656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40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10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44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2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6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30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80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65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7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2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86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B309-C7D6-4CEB-94B8-B35E744E2BB3}" type="datetimeFigureOut">
              <a:rPr lang="zh-TW" altLang="en-US" smtClean="0"/>
              <a:t>2015/12/5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1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7"/>
            <a:ext cx="12192001" cy="6857143"/>
          </a:xfrm>
          <a:prstGeom prst="rect">
            <a:avLst/>
          </a:prstGeom>
        </p:spPr>
      </p:pic>
      <p:pic>
        <p:nvPicPr>
          <p:cNvPr id="6" name="Picture 6" descr="HSDc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365" y="6083146"/>
            <a:ext cx="3324225" cy="619125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1248697" y="226142"/>
            <a:ext cx="10412361" cy="83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Home</a:t>
            </a:r>
            <a:r>
              <a:rPr lang="en-US" altLang="zh-TW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work</a:t>
            </a:r>
            <a:r>
              <a:rPr lang="zh-TW" altLang="en-US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 </a:t>
            </a:r>
            <a:r>
              <a:rPr lang="en-US" altLang="zh-TW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</a:t>
            </a:r>
            <a:r>
              <a:rPr lang="zh-TW" altLang="en-US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 </a:t>
            </a:r>
            <a:endParaRPr lang="zh-TW" altLang="en-US" sz="4800" b="1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0689" y="1756006"/>
            <a:ext cx="111203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charset="2"/>
              <a:buChar char="l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Proxy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的異同</a:t>
            </a:r>
          </a:p>
          <a:p>
            <a:pPr marL="1143000" lvl="1" indent="-685800">
              <a:buFont typeface="Wingdings" charset="2"/>
              <a:buChar char="n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請實作以下範例：</a:t>
            </a:r>
          </a:p>
          <a:p>
            <a:pPr marL="1600200" lvl="2" indent="-685800">
              <a:buFont typeface="Wingdings" charset="2"/>
              <a:buChar char="Ø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假設你是開發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Expedia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的廠商，要能夠取得所有的飯店相關的訂房資訊，並且將其呈現於畫面上，請問要使用何種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  <a:p>
            <a:pPr marL="1600200" lvl="2" indent="-685800">
              <a:buFont typeface="Wingdings" charset="2"/>
              <a:buChar char="Ø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假設你是開發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EZTravel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的廠商，也同樣要呈現所有飯店的訂房資訊，其使用的又是何種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  <a:p>
            <a:pPr marL="685800" indent="-685800">
              <a:buFont typeface="Wingdings" charset="2"/>
              <a:buChar char="l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請繪製出上述兩個範例的類別圖，並且實作程式</a:t>
            </a:r>
          </a:p>
        </p:txBody>
      </p:sp>
    </p:spTree>
    <p:extLst>
      <p:ext uri="{BB962C8B-B14F-4D97-AF65-F5344CB8AC3E}">
        <p14:creationId xmlns:p14="http://schemas.microsoft.com/office/powerpoint/2010/main" val="3178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7"/>
            <a:ext cx="12192001" cy="6857143"/>
          </a:xfrm>
          <a:prstGeom prst="rect">
            <a:avLst/>
          </a:prstGeom>
        </p:spPr>
      </p:pic>
      <p:pic>
        <p:nvPicPr>
          <p:cNvPr id="6" name="Picture 6" descr="HSDc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365" y="6083146"/>
            <a:ext cx="3324225" cy="619125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1248697" y="226142"/>
            <a:ext cx="10412361" cy="83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Home</a:t>
            </a:r>
            <a:r>
              <a:rPr lang="en-US" altLang="zh-TW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work</a:t>
            </a:r>
            <a:r>
              <a:rPr lang="zh-TW" altLang="en-US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 </a:t>
            </a:r>
            <a:r>
              <a:rPr lang="en-US" altLang="zh-TW" sz="4800" b="1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2</a:t>
            </a:r>
            <a:r>
              <a:rPr lang="zh-TW" altLang="en-US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 </a:t>
            </a:r>
            <a:endParaRPr lang="zh-TW" altLang="en-US" sz="4800" b="1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0689" y="1756006"/>
            <a:ext cx="1112036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charset="2"/>
              <a:buChar char="l"/>
            </a:pP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Singleton</a:t>
            </a:r>
            <a:endParaRPr lang="zh-TW" altLang="en-US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indent="-685800">
              <a:buFont typeface="Wingdings" charset="2"/>
              <a:buChar char="l"/>
            </a:pP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請依據您所遇到的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問題，實作一個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Singleton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的範例，並且說明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Singleton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Façade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之間的關聯性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請在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Pull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中說明該關聯性，請用文字敘述之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73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1.potx" id="{948969AC-60A9-4FBF-84E6-2961AD868ECA}" vid="{183E6DF9-41A9-4875-851A-36368AA61C0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4944</TotalTime>
  <Words>137</Words>
  <Application>Microsoft Macintosh PowerPoint</Application>
  <PresentationFormat>寬螢幕</PresentationFormat>
  <Paragraphs>13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Arial Unicode MS</vt:lpstr>
      <vt:lpstr>Batang</vt:lpstr>
      <vt:lpstr>Calibri</vt:lpstr>
      <vt:lpstr>Calibri Light</vt:lpstr>
      <vt:lpstr>Wingdings</vt:lpstr>
      <vt:lpstr>微軟正黑體</vt:lpstr>
      <vt:lpstr>新細明體</vt:lpstr>
      <vt:lpstr>Arial</vt:lpstr>
      <vt:lpstr>Office 佈景主題</vt:lpstr>
      <vt:lpstr>PowerPoint 簡報</vt:lpstr>
      <vt:lpstr>PowerPoint 簡報</vt:lpstr>
    </vt:vector>
  </TitlesOfParts>
  <Company>Home Studio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Kenming Wang</dc:creator>
  <cp:lastModifiedBy>Lai我愛阿珠</cp:lastModifiedBy>
  <cp:revision>80</cp:revision>
  <dcterms:created xsi:type="dcterms:W3CDTF">2014-09-23T08:03:55Z</dcterms:created>
  <dcterms:modified xsi:type="dcterms:W3CDTF">2015-12-05T03:48:48Z</dcterms:modified>
</cp:coreProperties>
</file>