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nming Wang" initials="Kenming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41" autoAdjust="0"/>
    <p:restoredTop sz="79029" autoAdjust="0"/>
  </p:normalViewPr>
  <p:slideViewPr>
    <p:cSldViewPr snapToGrid="0">
      <p:cViewPr>
        <p:scale>
          <a:sx n="81" d="100"/>
          <a:sy n="81" d="100"/>
        </p:scale>
        <p:origin x="114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205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1B97A5-D930-4925-A811-FB9A61794850}" type="datetimeFigureOut">
              <a:rPr lang="zh-TW" altLang="en-US" smtClean="0"/>
              <a:t>2015/12/6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CD65A-71B7-4B74-B6AE-57E17E8765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1423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CD65A-71B7-4B74-B6AE-57E17E87656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6351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CD65A-71B7-4B74-B6AE-57E17E87656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2401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B309-C7D6-4CEB-94B8-B35E744E2BB3}" type="datetimeFigureOut">
              <a:rPr lang="zh-TW" altLang="en-US" smtClean="0"/>
              <a:t>2015/12/6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AEED-9E08-4A38-B1DF-D8751F29A7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0101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B309-C7D6-4CEB-94B8-B35E744E2BB3}" type="datetimeFigureOut">
              <a:rPr lang="zh-TW" altLang="en-US" smtClean="0"/>
              <a:t>2015/12/6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AEED-9E08-4A38-B1DF-D8751F29A7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2442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B309-C7D6-4CEB-94B8-B35E744E2BB3}" type="datetimeFigureOut">
              <a:rPr lang="zh-TW" altLang="en-US" smtClean="0"/>
              <a:t>2015/12/6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AEED-9E08-4A38-B1DF-D8751F29A7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9289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B309-C7D6-4CEB-94B8-B35E744E2BB3}" type="datetimeFigureOut">
              <a:rPr lang="zh-TW" altLang="en-US" smtClean="0"/>
              <a:t>2015/12/6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AEED-9E08-4A38-B1DF-D8751F29A7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36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B309-C7D6-4CEB-94B8-B35E744E2BB3}" type="datetimeFigureOut">
              <a:rPr lang="zh-TW" altLang="en-US" smtClean="0"/>
              <a:t>2015/12/6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AEED-9E08-4A38-B1DF-D8751F29A7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302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B309-C7D6-4CEB-94B8-B35E744E2BB3}" type="datetimeFigureOut">
              <a:rPr lang="zh-TW" altLang="en-US" smtClean="0"/>
              <a:t>2015/12/6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AEED-9E08-4A38-B1DF-D8751F29A7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680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B309-C7D6-4CEB-94B8-B35E744E2BB3}" type="datetimeFigureOut">
              <a:rPr lang="zh-TW" altLang="en-US" smtClean="0"/>
              <a:t>2015/12/6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AEED-9E08-4A38-B1DF-D8751F29A7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3659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B309-C7D6-4CEB-94B8-B35E744E2BB3}" type="datetimeFigureOut">
              <a:rPr lang="zh-TW" altLang="en-US" smtClean="0"/>
              <a:t>2015/12/6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AEED-9E08-4A38-B1DF-D8751F29A7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474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B309-C7D6-4CEB-94B8-B35E744E2BB3}" type="datetimeFigureOut">
              <a:rPr lang="zh-TW" altLang="en-US" smtClean="0"/>
              <a:t>2015/12/6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AEED-9E08-4A38-B1DF-D8751F29A7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45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B309-C7D6-4CEB-94B8-B35E744E2BB3}" type="datetimeFigureOut">
              <a:rPr lang="zh-TW" altLang="en-US" smtClean="0"/>
              <a:t>2015/12/6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AEED-9E08-4A38-B1DF-D8751F29A7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628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B309-C7D6-4CEB-94B8-B35E744E2BB3}" type="datetimeFigureOut">
              <a:rPr lang="zh-TW" altLang="en-US" smtClean="0"/>
              <a:t>2015/12/6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AEED-9E08-4A38-B1DF-D8751F29A7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86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6B309-C7D6-4CEB-94B8-B35E744E2BB3}" type="datetimeFigureOut">
              <a:rPr lang="zh-TW" altLang="en-US" smtClean="0"/>
              <a:t>2015/12/6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7AEED-9E08-4A38-B1DF-D8751F29A7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8180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57"/>
            <a:ext cx="12192001" cy="6857143"/>
          </a:xfrm>
          <a:prstGeom prst="rect">
            <a:avLst/>
          </a:prstGeom>
        </p:spPr>
      </p:pic>
      <p:pic>
        <p:nvPicPr>
          <p:cNvPr id="6" name="Picture 6" descr="HSDc_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3365" y="6083146"/>
            <a:ext cx="3324225" cy="619125"/>
          </a:xfrm>
          <a:prstGeom prst="rect">
            <a:avLst/>
          </a:prstGeom>
          <a:noFill/>
        </p:spPr>
      </p:pic>
      <p:sp>
        <p:nvSpPr>
          <p:cNvPr id="7" name="文字方塊 6"/>
          <p:cNvSpPr txBox="1"/>
          <p:nvPr/>
        </p:nvSpPr>
        <p:spPr>
          <a:xfrm>
            <a:off x="1248697" y="226142"/>
            <a:ext cx="10412361" cy="835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dirty="0" smtClean="0">
                <a:latin typeface="Batang" panose="02030600000101010101" pitchFamily="18" charset="-127"/>
                <a:ea typeface="Batang" panose="02030600000101010101" pitchFamily="18" charset="-127"/>
                <a:cs typeface="Arial Unicode MS" panose="020B0604020202020204" pitchFamily="34" charset="-120"/>
              </a:rPr>
              <a:t>Homework</a:t>
            </a:r>
            <a:r>
              <a:rPr lang="zh-TW" altLang="en-US" sz="4800" b="1" dirty="0" smtClean="0">
                <a:latin typeface="Batang" panose="02030600000101010101" pitchFamily="18" charset="-127"/>
                <a:ea typeface="Batang" panose="02030600000101010101" pitchFamily="18" charset="-127"/>
                <a:cs typeface="Arial Unicode MS" panose="020B0604020202020204" pitchFamily="34" charset="-120"/>
              </a:rPr>
              <a:t> </a:t>
            </a:r>
            <a:r>
              <a:rPr lang="en-US" altLang="zh-TW" sz="4800" b="1" dirty="0" smtClean="0">
                <a:latin typeface="Batang" panose="02030600000101010101" pitchFamily="18" charset="-127"/>
                <a:ea typeface="Batang" panose="02030600000101010101" pitchFamily="18" charset="-127"/>
                <a:cs typeface="Arial Unicode MS" panose="020B0604020202020204" pitchFamily="34" charset="-120"/>
              </a:rPr>
              <a:t>1</a:t>
            </a:r>
            <a:r>
              <a:rPr lang="zh-TW" altLang="en-US" sz="4800" b="1" dirty="0" smtClean="0">
                <a:latin typeface="Batang" panose="02030600000101010101" pitchFamily="18" charset="-127"/>
                <a:ea typeface="Batang" panose="02030600000101010101" pitchFamily="18" charset="-127"/>
                <a:cs typeface="Arial Unicode MS" panose="020B0604020202020204" pitchFamily="34" charset="-120"/>
              </a:rPr>
              <a:t> </a:t>
            </a:r>
            <a:endParaRPr lang="zh-TW" altLang="en-US" sz="4800" b="1" dirty="0">
              <a:latin typeface="Batang" panose="02030600000101010101" pitchFamily="18" charset="-127"/>
              <a:ea typeface="Batang" panose="02030600000101010101" pitchFamily="18" charset="-127"/>
              <a:cs typeface="Arial Unicode MS" panose="020B0604020202020204" pitchFamily="34" charset="-120"/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AEED-9E08-4A38-B1DF-D8751F29A7AC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40689" y="1756006"/>
            <a:ext cx="1112036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Wingdings" charset="2"/>
              <a:buChar char="l"/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辨識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Adapter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Pattern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Proxy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Pattern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的異同</a:t>
            </a:r>
          </a:p>
          <a:p>
            <a:pPr marL="1143000" lvl="1" indent="-685800">
              <a:buFont typeface="Wingdings" charset="2"/>
              <a:buChar char="n"/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請實作以下範例：</a:t>
            </a:r>
          </a:p>
          <a:p>
            <a:pPr marL="1600200" lvl="2" indent="-685800">
              <a:buFont typeface="Wingdings" charset="2"/>
              <a:buChar char="Ø"/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假設你是開發</a:t>
            </a:r>
            <a:r>
              <a:rPr lang="en-US" altLang="zh-TW" sz="3200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Expedia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Hotel </a:t>
            </a: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Comebuy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廠商，要能夠取得所有的飯店相關的訂房資訊，並且將其呈現於畫面上，請問要使用何種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Pattern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</a:p>
          <a:p>
            <a:pPr marL="1600200" lvl="2" indent="-685800">
              <a:buFont typeface="Wingdings" charset="2"/>
              <a:buChar char="Ø"/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假設你是開發</a:t>
            </a: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EZTravel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的廠商，也同樣要呈現所有飯店的訂房資訊，其使用的又是何種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Pattern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</a:p>
          <a:p>
            <a:pPr marL="685800" indent="-685800">
              <a:buFont typeface="Wingdings" charset="2"/>
              <a:buChar char="l"/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請繪製出上述兩個範例的類別圖，並且實作程式</a:t>
            </a:r>
          </a:p>
        </p:txBody>
      </p:sp>
    </p:spTree>
    <p:extLst>
      <p:ext uri="{BB962C8B-B14F-4D97-AF65-F5344CB8AC3E}">
        <p14:creationId xmlns:p14="http://schemas.microsoft.com/office/powerpoint/2010/main" val="31786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57"/>
            <a:ext cx="12192001" cy="6857143"/>
          </a:xfrm>
          <a:prstGeom prst="rect">
            <a:avLst/>
          </a:prstGeom>
        </p:spPr>
      </p:pic>
      <p:pic>
        <p:nvPicPr>
          <p:cNvPr id="6" name="Picture 6" descr="HSDc_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3365" y="6083146"/>
            <a:ext cx="3324225" cy="619125"/>
          </a:xfrm>
          <a:prstGeom prst="rect">
            <a:avLst/>
          </a:prstGeom>
          <a:noFill/>
        </p:spPr>
      </p:pic>
      <p:sp>
        <p:nvSpPr>
          <p:cNvPr id="7" name="文字方塊 6"/>
          <p:cNvSpPr txBox="1"/>
          <p:nvPr/>
        </p:nvSpPr>
        <p:spPr>
          <a:xfrm>
            <a:off x="1248697" y="226142"/>
            <a:ext cx="10412361" cy="835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dirty="0" smtClean="0">
                <a:latin typeface="Batang" panose="02030600000101010101" pitchFamily="18" charset="-127"/>
                <a:ea typeface="Batang" panose="02030600000101010101" pitchFamily="18" charset="-127"/>
                <a:cs typeface="Arial Unicode MS" panose="020B0604020202020204" pitchFamily="34" charset="-120"/>
              </a:rPr>
              <a:t>Homework</a:t>
            </a:r>
            <a:r>
              <a:rPr lang="zh-TW" altLang="en-US" sz="4800" b="1" dirty="0" smtClean="0">
                <a:latin typeface="Batang" panose="02030600000101010101" pitchFamily="18" charset="-127"/>
                <a:ea typeface="Batang" panose="02030600000101010101" pitchFamily="18" charset="-127"/>
                <a:cs typeface="Arial Unicode MS" panose="020B0604020202020204" pitchFamily="34" charset="-120"/>
              </a:rPr>
              <a:t> </a:t>
            </a:r>
            <a:r>
              <a:rPr lang="en-US" altLang="zh-TW" sz="4800" b="1" dirty="0">
                <a:latin typeface="Batang" panose="02030600000101010101" pitchFamily="18" charset="-127"/>
                <a:ea typeface="Batang" panose="02030600000101010101" pitchFamily="18" charset="-127"/>
                <a:cs typeface="Arial Unicode MS" panose="020B0604020202020204" pitchFamily="34" charset="-120"/>
              </a:rPr>
              <a:t>2</a:t>
            </a:r>
            <a:r>
              <a:rPr lang="zh-TW" altLang="en-US" sz="4800" b="1" dirty="0" smtClean="0">
                <a:latin typeface="Batang" panose="02030600000101010101" pitchFamily="18" charset="-127"/>
                <a:ea typeface="Batang" panose="02030600000101010101" pitchFamily="18" charset="-127"/>
                <a:cs typeface="Arial Unicode MS" panose="020B0604020202020204" pitchFamily="34" charset="-120"/>
              </a:rPr>
              <a:t> </a:t>
            </a:r>
            <a:endParaRPr lang="zh-TW" altLang="en-US" sz="4800" b="1" dirty="0">
              <a:latin typeface="Batang" panose="02030600000101010101" pitchFamily="18" charset="-127"/>
              <a:ea typeface="Batang" panose="02030600000101010101" pitchFamily="18" charset="-127"/>
              <a:cs typeface="Arial Unicode MS" panose="020B0604020202020204" pitchFamily="34" charset="-120"/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7AEED-9E08-4A38-B1DF-D8751F29A7AC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40689" y="1756006"/>
            <a:ext cx="1112036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Wingdings" charset="2"/>
              <a:buChar char="l"/>
            </a:pP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實現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Singleton</a:t>
            </a:r>
            <a:endParaRPr lang="zh-TW" altLang="en-US" sz="4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0" indent="-685800">
              <a:buFont typeface="Wingdings" charset="2"/>
              <a:buChar char="l"/>
            </a:pP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請依據您所遇到的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Business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問題，實作一個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Singleton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的範例，並且說明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Singleton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Façade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之間的關聯性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請在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Pull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中說明該關聯性，請用文字敘述之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4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735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簡報1.potx" id="{948969AC-60A9-4FBF-84E6-2961AD868ECA}" vid="{183E6DF9-41A9-4875-851A-36368AA61C0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4962</TotalTime>
  <Words>139</Words>
  <Application>Microsoft Macintosh PowerPoint</Application>
  <PresentationFormat>寬螢幕</PresentationFormat>
  <Paragraphs>13</Paragraphs>
  <Slides>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11" baseType="lpstr">
      <vt:lpstr>Arial</vt:lpstr>
      <vt:lpstr>Arial Unicode MS</vt:lpstr>
      <vt:lpstr>Batang</vt:lpstr>
      <vt:lpstr>Calibri</vt:lpstr>
      <vt:lpstr>Calibri Light</vt:lpstr>
      <vt:lpstr>Wingdings</vt:lpstr>
      <vt:lpstr>微軟正黑體</vt:lpstr>
      <vt:lpstr>新細明體</vt:lpstr>
      <vt:lpstr>Office 佈景主題</vt:lpstr>
      <vt:lpstr>PowerPoint 簡報</vt:lpstr>
      <vt:lpstr>PowerPoint 簡報</vt:lpstr>
    </vt:vector>
  </TitlesOfParts>
  <Company>Home Studio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Kenming Wang</dc:creator>
  <cp:lastModifiedBy>tpo36509</cp:lastModifiedBy>
  <cp:revision>81</cp:revision>
  <dcterms:created xsi:type="dcterms:W3CDTF">2014-09-23T08:03:55Z</dcterms:created>
  <dcterms:modified xsi:type="dcterms:W3CDTF">2015-12-06T06:34:46Z</dcterms:modified>
</cp:coreProperties>
</file>